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8"/>
  </p:notesMasterIdLst>
  <p:sldIdLst>
    <p:sldId id="3279" r:id="rId5"/>
    <p:sldId id="3312" r:id="rId6"/>
    <p:sldId id="3313" r:id="rId7"/>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246A529-A1F5-4215-654D-61DEDC8B9657}" name="Jennifer Tramontana" initials="JT" userId="S::Jennifer@fletchergroupllc.com::36b11f5e-df87-4e49-bc11-086e4c103f08" providerId="AD"/>
  <p188:author id="{C6BB7E57-1F3F-D846-1F88-8526940BEFED}" name="Ashley Mohr Jackson" initials="AMJ" userId="Ashley Mohr Jackson" providerId="None"/>
  <p188:author id="{A8E99F93-D275-E862-A186-AB89B6089A5C}" name="Jennifer Tramontana" initials="JT" userId="S::jennifer@fletchergroupllc.com::36b11f5e-df87-4e49-bc11-086e4c103f08" providerId="AD"/>
  <p188:author id="{B7CC3FA9-72CB-284F-92CB-6B516DCBCECE}" name="Erin Dolin" initials="ED" userId="S::erin@fletchergroupllc.com::3bca9036-ca1c-4b64-ba84-af36f03679ec" providerId="AD"/>
  <p188:author id="{24F098CD-18CB-49D6-9672-A7A7EA8179FE}" name="Carey Madsen" initials="CM" userId="S::carey@fletchergroupllc.com::d790c497-4956-4a54-9b0a-234149125c9e" providerId="AD"/>
  <p188:author id="{D0A384E6-2B9F-BBCB-4CFB-7B2166FA83B7}" name="Amanda Fiech" initials="AF" userId="S::amanda@fletchergroupllc.com::bc2099bb-125e-4329-862b-df670d7d1cc9" providerId="AD"/>
  <p188:author id="{E38D2AF7-A5D4-D6E6-4F9E-0E8D298ED0A9}" name="Lynnette Caballes" initials="LC" userId="b2ebee986ef42260"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Jennifer Tramontana" initials="JT" lastIdx="182" clrIdx="0">
    <p:extLst>
      <p:ext uri="{19B8F6BF-5375-455C-9EA6-DF929625EA0E}">
        <p15:presenceInfo xmlns:p15="http://schemas.microsoft.com/office/powerpoint/2012/main" userId="8d4282cee5474e68" providerId="Windows Live"/>
      </p:ext>
    </p:extLst>
  </p:cmAuthor>
  <p:cmAuthor id="2" name="Alban, Lynnette" initials="AL" lastIdx="27" clrIdx="1">
    <p:extLst>
      <p:ext uri="{19B8F6BF-5375-455C-9EA6-DF929625EA0E}">
        <p15:presenceInfo xmlns:p15="http://schemas.microsoft.com/office/powerpoint/2012/main" userId="S::lynnette.alban@verint.com::002449e6-f906-44f7-b8ff-6f1f349e6e3e" providerId="AD"/>
      </p:ext>
    </p:extLst>
  </p:cmAuthor>
  <p:cmAuthor id="3" name="Amanda Fiech" initials="AF" lastIdx="14" clrIdx="2">
    <p:extLst>
      <p:ext uri="{19B8F6BF-5375-455C-9EA6-DF929625EA0E}">
        <p15:presenceInfo xmlns:p15="http://schemas.microsoft.com/office/powerpoint/2012/main" userId="09677f816c823876" providerId="Windows Live"/>
      </p:ext>
    </p:extLst>
  </p:cmAuthor>
  <p:cmAuthor id="4" name="Carey Madsen" initials="CM" lastIdx="14" clrIdx="3">
    <p:extLst>
      <p:ext uri="{19B8F6BF-5375-455C-9EA6-DF929625EA0E}">
        <p15:presenceInfo xmlns:p15="http://schemas.microsoft.com/office/powerpoint/2012/main" userId="cec37e7ed3ee38ef" providerId="Windows Live"/>
      </p:ext>
    </p:extLst>
  </p:cmAuthor>
  <p:cmAuthor id="5" name="Lynnette Caballes" initials="LC" lastIdx="27" clrIdx="4">
    <p:extLst>
      <p:ext uri="{19B8F6BF-5375-455C-9EA6-DF929625EA0E}">
        <p15:presenceInfo xmlns:p15="http://schemas.microsoft.com/office/powerpoint/2012/main" userId="b2ebee986ef4226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62061"/>
    <a:srgbClr val="BF29EA"/>
    <a:srgbClr val="FF9100"/>
    <a:srgbClr val="4ED2C4"/>
    <a:srgbClr val="0C9192"/>
    <a:srgbClr val="E74327"/>
    <a:srgbClr val="2A4357"/>
    <a:srgbClr val="717E8E"/>
    <a:srgbClr val="4B546A"/>
    <a:srgbClr val="16ABA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790104-9129-4842-ACD4-F22B930EA075}" v="37" dt="2024-02-16T20:37:45.1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212" y="84"/>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hley Mohr" userId="7309ead226d57f1b" providerId="LiveId" clId="{1B790104-9129-4842-ACD4-F22B930EA075}"/>
    <pc:docChg chg="undo custSel addSld modSld">
      <pc:chgData name="Ashley Mohr" userId="7309ead226d57f1b" providerId="LiveId" clId="{1B790104-9129-4842-ACD4-F22B930EA075}" dt="2024-02-16T20:58:42.297" v="1845" actId="20577"/>
      <pc:docMkLst>
        <pc:docMk/>
      </pc:docMkLst>
      <pc:sldChg chg="addSp delSp modSp mod">
        <pc:chgData name="Ashley Mohr" userId="7309ead226d57f1b" providerId="LiveId" clId="{1B790104-9129-4842-ACD4-F22B930EA075}" dt="2024-02-16T20:29:29.297" v="1661" actId="6549"/>
        <pc:sldMkLst>
          <pc:docMk/>
          <pc:sldMk cId="561654343" sldId="3279"/>
        </pc:sldMkLst>
        <pc:spChg chg="mod">
          <ac:chgData name="Ashley Mohr" userId="7309ead226d57f1b" providerId="LiveId" clId="{1B790104-9129-4842-ACD4-F22B930EA075}" dt="2024-02-16T20:27:42.169" v="1613" actId="20577"/>
          <ac:spMkLst>
            <pc:docMk/>
            <pc:sldMk cId="561654343" sldId="3279"/>
            <ac:spMk id="3" creationId="{3B39E785-5F3E-6E4B-9AD1-15AB87583746}"/>
          </ac:spMkLst>
        </pc:spChg>
        <pc:spChg chg="add del mod">
          <ac:chgData name="Ashley Mohr" userId="7309ead226d57f1b" providerId="LiveId" clId="{1B790104-9129-4842-ACD4-F22B930EA075}" dt="2024-02-13T18:03:35.028" v="1081" actId="478"/>
          <ac:spMkLst>
            <pc:docMk/>
            <pc:sldMk cId="561654343" sldId="3279"/>
            <ac:spMk id="4" creationId="{58E511A9-4859-18A1-D15D-79AE213DA445}"/>
          </ac:spMkLst>
        </pc:spChg>
        <pc:spChg chg="mod">
          <ac:chgData name="Ashley Mohr" userId="7309ead226d57f1b" providerId="LiveId" clId="{1B790104-9129-4842-ACD4-F22B930EA075}" dt="2024-02-13T17:46:00.801" v="906" actId="20577"/>
          <ac:spMkLst>
            <pc:docMk/>
            <pc:sldMk cId="561654343" sldId="3279"/>
            <ac:spMk id="14" creationId="{180D5652-E47B-E6A0-8CD3-61EFE4C24B08}"/>
          </ac:spMkLst>
        </pc:spChg>
        <pc:spChg chg="mod">
          <ac:chgData name="Ashley Mohr" userId="7309ead226d57f1b" providerId="LiveId" clId="{1B790104-9129-4842-ACD4-F22B930EA075}" dt="2024-02-16T20:28:32.958" v="1616" actId="207"/>
          <ac:spMkLst>
            <pc:docMk/>
            <pc:sldMk cId="561654343" sldId="3279"/>
            <ac:spMk id="15" creationId="{8BF6CBDB-B18D-E376-AF0B-BFB544602144}"/>
          </ac:spMkLst>
        </pc:spChg>
        <pc:spChg chg="mod">
          <ac:chgData name="Ashley Mohr" userId="7309ead226d57f1b" providerId="LiveId" clId="{1B790104-9129-4842-ACD4-F22B930EA075}" dt="2024-02-13T16:39:22.409" v="53" actId="20577"/>
          <ac:spMkLst>
            <pc:docMk/>
            <pc:sldMk cId="561654343" sldId="3279"/>
            <ac:spMk id="16" creationId="{2691E863-0D4A-4DBB-090B-22E58F3385E1}"/>
          </ac:spMkLst>
        </pc:spChg>
        <pc:spChg chg="mod">
          <ac:chgData name="Ashley Mohr" userId="7309ead226d57f1b" providerId="LiveId" clId="{1B790104-9129-4842-ACD4-F22B930EA075}" dt="2024-02-16T20:29:29.297" v="1661" actId="6549"/>
          <ac:spMkLst>
            <pc:docMk/>
            <pc:sldMk cId="561654343" sldId="3279"/>
            <ac:spMk id="17" creationId="{D916AAB4-F41C-B56B-3795-43FEDD24FFB8}"/>
          </ac:spMkLst>
        </pc:spChg>
        <pc:spChg chg="mod">
          <ac:chgData name="Ashley Mohr" userId="7309ead226d57f1b" providerId="LiveId" clId="{1B790104-9129-4842-ACD4-F22B930EA075}" dt="2024-02-16T20:28:28.804" v="1615" actId="207"/>
          <ac:spMkLst>
            <pc:docMk/>
            <pc:sldMk cId="561654343" sldId="3279"/>
            <ac:spMk id="25" creationId="{D0D57C56-35B5-811A-764B-2571AE16403D}"/>
          </ac:spMkLst>
        </pc:spChg>
        <pc:spChg chg="mod">
          <ac:chgData name="Ashley Mohr" userId="7309ead226d57f1b" providerId="LiveId" clId="{1B790104-9129-4842-ACD4-F22B930EA075}" dt="2024-02-13T16:41:40.556" v="80" actId="1076"/>
          <ac:spMkLst>
            <pc:docMk/>
            <pc:sldMk cId="561654343" sldId="3279"/>
            <ac:spMk id="26" creationId="{F6E941E0-F051-1B14-C9D2-9E98349C2668}"/>
          </ac:spMkLst>
        </pc:spChg>
        <pc:spChg chg="mod">
          <ac:chgData name="Ashley Mohr" userId="7309ead226d57f1b" providerId="LiveId" clId="{1B790104-9129-4842-ACD4-F22B930EA075}" dt="2024-02-16T20:28:44.460" v="1619" actId="207"/>
          <ac:spMkLst>
            <pc:docMk/>
            <pc:sldMk cId="561654343" sldId="3279"/>
            <ac:spMk id="31" creationId="{4FEAB532-0E09-A881-D00F-786ECD7FA2D7}"/>
          </ac:spMkLst>
        </pc:spChg>
        <pc:spChg chg="mod">
          <ac:chgData name="Ashley Mohr" userId="7309ead226d57f1b" providerId="LiveId" clId="{1B790104-9129-4842-ACD4-F22B930EA075}" dt="2024-02-16T20:28:52.122" v="1620" actId="1076"/>
          <ac:spMkLst>
            <pc:docMk/>
            <pc:sldMk cId="561654343" sldId="3279"/>
            <ac:spMk id="32" creationId="{AAD9A2A1-6894-39D2-AB25-386D0C5B6057}"/>
          </ac:spMkLst>
        </pc:spChg>
        <pc:spChg chg="mod">
          <ac:chgData name="Ashley Mohr" userId="7309ead226d57f1b" providerId="LiveId" clId="{1B790104-9129-4842-ACD4-F22B930EA075}" dt="2024-02-13T17:36:08.730" v="903" actId="1076"/>
          <ac:spMkLst>
            <pc:docMk/>
            <pc:sldMk cId="561654343" sldId="3279"/>
            <ac:spMk id="33" creationId="{EF04E469-6B8A-6601-AFB7-9E0542C3B49B}"/>
          </ac:spMkLst>
        </pc:spChg>
        <pc:spChg chg="mod">
          <ac:chgData name="Ashley Mohr" userId="7309ead226d57f1b" providerId="LiveId" clId="{1B790104-9129-4842-ACD4-F22B930EA075}" dt="2024-02-16T20:28:37.410" v="1617" actId="207"/>
          <ac:spMkLst>
            <pc:docMk/>
            <pc:sldMk cId="561654343" sldId="3279"/>
            <ac:spMk id="35" creationId="{F54C234B-CE09-ACB4-0278-4F134F1ADCC1}"/>
          </ac:spMkLst>
        </pc:spChg>
        <pc:spChg chg="mod">
          <ac:chgData name="Ashley Mohr" userId="7309ead226d57f1b" providerId="LiveId" clId="{1B790104-9129-4842-ACD4-F22B930EA075}" dt="2024-02-13T17:46:10.619" v="908" actId="20577"/>
          <ac:spMkLst>
            <pc:docMk/>
            <pc:sldMk cId="561654343" sldId="3279"/>
            <ac:spMk id="39" creationId="{0F840CCB-0860-0054-C5E3-D47BA67964FF}"/>
          </ac:spMkLst>
        </pc:spChg>
        <pc:spChg chg="mod">
          <ac:chgData name="Ashley Mohr" userId="7309ead226d57f1b" providerId="LiveId" clId="{1B790104-9129-4842-ACD4-F22B930EA075}" dt="2024-02-16T20:29:17.409" v="1641" actId="20577"/>
          <ac:spMkLst>
            <pc:docMk/>
            <pc:sldMk cId="561654343" sldId="3279"/>
            <ac:spMk id="40" creationId="{843C685A-CA93-DDAD-1D28-AFF060EC57B2}"/>
          </ac:spMkLst>
        </pc:spChg>
        <pc:spChg chg="mod">
          <ac:chgData name="Ashley Mohr" userId="7309ead226d57f1b" providerId="LiveId" clId="{1B790104-9129-4842-ACD4-F22B930EA075}" dt="2024-02-16T20:25:33.560" v="1594" actId="1076"/>
          <ac:spMkLst>
            <pc:docMk/>
            <pc:sldMk cId="561654343" sldId="3279"/>
            <ac:spMk id="44" creationId="{A578ED50-266D-166A-1FB5-D27C741CE2F2}"/>
          </ac:spMkLst>
        </pc:spChg>
        <pc:spChg chg="mod">
          <ac:chgData name="Ashley Mohr" userId="7309ead226d57f1b" providerId="LiveId" clId="{1B790104-9129-4842-ACD4-F22B930EA075}" dt="2024-02-16T20:25:28.841" v="1593" actId="1076"/>
          <ac:spMkLst>
            <pc:docMk/>
            <pc:sldMk cId="561654343" sldId="3279"/>
            <ac:spMk id="45" creationId="{EA5AC04B-705E-8AC7-433F-3F9F752342CA}"/>
          </ac:spMkLst>
        </pc:spChg>
        <pc:grpChg chg="mod">
          <ac:chgData name="Ashley Mohr" userId="7309ead226d57f1b" providerId="LiveId" clId="{1B790104-9129-4842-ACD4-F22B930EA075}" dt="2024-02-16T20:24:58.380" v="1588" actId="1076"/>
          <ac:grpSpMkLst>
            <pc:docMk/>
            <pc:sldMk cId="561654343" sldId="3279"/>
            <ac:grpSpMk id="11" creationId="{34532ECB-8F68-9FC4-E25B-CE2B18A5D9E7}"/>
          </ac:grpSpMkLst>
        </pc:grpChg>
        <pc:grpChg chg="mod">
          <ac:chgData name="Ashley Mohr" userId="7309ead226d57f1b" providerId="LiveId" clId="{1B790104-9129-4842-ACD4-F22B930EA075}" dt="2024-02-13T16:39:32.558" v="54" actId="1076"/>
          <ac:grpSpMkLst>
            <pc:docMk/>
            <pc:sldMk cId="561654343" sldId="3279"/>
            <ac:grpSpMk id="13" creationId="{0EC78AF9-2D60-8677-718B-840C50C9F009}"/>
          </ac:grpSpMkLst>
        </pc:grpChg>
        <pc:grpChg chg="mod">
          <ac:chgData name="Ashley Mohr" userId="7309ead226d57f1b" providerId="LiveId" clId="{1B790104-9129-4842-ACD4-F22B930EA075}" dt="2024-02-16T20:25:01.379" v="1589" actId="1076"/>
          <ac:grpSpMkLst>
            <pc:docMk/>
            <pc:sldMk cId="561654343" sldId="3279"/>
            <ac:grpSpMk id="24" creationId="{CF034757-7EE4-1696-88EB-41F7B253CD3D}"/>
          </ac:grpSpMkLst>
        </pc:grpChg>
        <pc:grpChg chg="mod">
          <ac:chgData name="Ashley Mohr" userId="7309ead226d57f1b" providerId="LiveId" clId="{1B790104-9129-4842-ACD4-F22B930EA075}" dt="2024-02-16T20:29:00.437" v="1621" actId="1076"/>
          <ac:grpSpMkLst>
            <pc:docMk/>
            <pc:sldMk cId="561654343" sldId="3279"/>
            <ac:grpSpMk id="30" creationId="{2FBD73C4-98A9-AD37-C8BA-3A762C790825}"/>
          </ac:grpSpMkLst>
        </pc:grpChg>
        <pc:grpChg chg="mod">
          <ac:chgData name="Ashley Mohr" userId="7309ead226d57f1b" providerId="LiveId" clId="{1B790104-9129-4842-ACD4-F22B930EA075}" dt="2024-02-16T20:24:54.543" v="1587" actId="1076"/>
          <ac:grpSpMkLst>
            <pc:docMk/>
            <pc:sldMk cId="561654343" sldId="3279"/>
            <ac:grpSpMk id="41" creationId="{82545A39-EF90-440E-1A94-305B20E32CBD}"/>
          </ac:grpSpMkLst>
        </pc:grpChg>
        <pc:grpChg chg="mod">
          <ac:chgData name="Ashley Mohr" userId="7309ead226d57f1b" providerId="LiveId" clId="{1B790104-9129-4842-ACD4-F22B930EA075}" dt="2024-02-13T17:46:36.904" v="910" actId="1076"/>
          <ac:grpSpMkLst>
            <pc:docMk/>
            <pc:sldMk cId="561654343" sldId="3279"/>
            <ac:grpSpMk id="42" creationId="{93747275-1920-3767-59D5-46143327244C}"/>
          </ac:grpSpMkLst>
        </pc:grpChg>
        <pc:graphicFrameChg chg="mod">
          <ac:chgData name="Ashley Mohr" userId="7309ead226d57f1b" providerId="LiveId" clId="{1B790104-9129-4842-ACD4-F22B930EA075}" dt="2024-02-16T20:21:31.251" v="1465" actId="1076"/>
          <ac:graphicFrameMkLst>
            <pc:docMk/>
            <pc:sldMk cId="561654343" sldId="3279"/>
            <ac:graphicFrameMk id="43" creationId="{E7FADAE5-6D19-75E4-95BC-9B5DAF5A97BE}"/>
          </ac:graphicFrameMkLst>
        </pc:graphicFrameChg>
        <pc:picChg chg="del">
          <ac:chgData name="Ashley Mohr" userId="7309ead226d57f1b" providerId="LiveId" clId="{1B790104-9129-4842-ACD4-F22B930EA075}" dt="2024-02-13T18:03:19.607" v="1077" actId="478"/>
          <ac:picMkLst>
            <pc:docMk/>
            <pc:sldMk cId="561654343" sldId="3279"/>
            <ac:picMk id="2" creationId="{5DD5B3B7-FA08-5D63-C79A-9BC643EE6D9F}"/>
          </ac:picMkLst>
        </pc:picChg>
        <pc:picChg chg="add mod">
          <ac:chgData name="Ashley Mohr" userId="7309ead226d57f1b" providerId="LiveId" clId="{1B790104-9129-4842-ACD4-F22B930EA075}" dt="2024-02-13T18:03:19.890" v="1078"/>
          <ac:picMkLst>
            <pc:docMk/>
            <pc:sldMk cId="561654343" sldId="3279"/>
            <ac:picMk id="6" creationId="{7F6692E8-522D-13F0-F37C-D813219831D5}"/>
          </ac:picMkLst>
        </pc:picChg>
        <pc:cxnChg chg="mod">
          <ac:chgData name="Ashley Mohr" userId="7309ead226d57f1b" providerId="LiveId" clId="{1B790104-9129-4842-ACD4-F22B930EA075}" dt="2024-02-16T20:25:18.908" v="1591" actId="14100"/>
          <ac:cxnSpMkLst>
            <pc:docMk/>
            <pc:sldMk cId="561654343" sldId="3279"/>
            <ac:cxnSpMk id="10" creationId="{C645BE46-2FB0-4A95-F67A-3CC3CB38569F}"/>
          </ac:cxnSpMkLst>
        </pc:cxnChg>
        <pc:cxnChg chg="mod">
          <ac:chgData name="Ashley Mohr" userId="7309ead226d57f1b" providerId="LiveId" clId="{1B790104-9129-4842-ACD4-F22B930EA075}" dt="2024-02-13T17:30:46.482" v="224" actId="1076"/>
          <ac:cxnSpMkLst>
            <pc:docMk/>
            <pc:sldMk cId="561654343" sldId="3279"/>
            <ac:cxnSpMk id="19" creationId="{4DDF8776-CDEE-4D6A-DB62-E6CE73CFBD92}"/>
          </ac:cxnSpMkLst>
        </pc:cxnChg>
        <pc:cxnChg chg="mod">
          <ac:chgData name="Ashley Mohr" userId="7309ead226d57f1b" providerId="LiveId" clId="{1B790104-9129-4842-ACD4-F22B930EA075}" dt="2024-02-16T20:24:50.089" v="1586" actId="1076"/>
          <ac:cxnSpMkLst>
            <pc:docMk/>
            <pc:sldMk cId="561654343" sldId="3279"/>
            <ac:cxnSpMk id="22" creationId="{69C1C0CB-BD8B-FF3B-54CB-D5904BBC5183}"/>
          </ac:cxnSpMkLst>
        </pc:cxnChg>
        <pc:cxnChg chg="mod">
          <ac:chgData name="Ashley Mohr" userId="7309ead226d57f1b" providerId="LiveId" clId="{1B790104-9129-4842-ACD4-F22B930EA075}" dt="2024-02-16T20:24:31.602" v="1582" actId="1076"/>
          <ac:cxnSpMkLst>
            <pc:docMk/>
            <pc:sldMk cId="561654343" sldId="3279"/>
            <ac:cxnSpMk id="46" creationId="{3ECD4D98-F4FA-8627-0B12-C28C572FE9BB}"/>
          </ac:cxnSpMkLst>
        </pc:cxnChg>
      </pc:sldChg>
      <pc:sldChg chg="addSp delSp modSp mod">
        <pc:chgData name="Ashley Mohr" userId="7309ead226d57f1b" providerId="LiveId" clId="{1B790104-9129-4842-ACD4-F22B930EA075}" dt="2024-02-16T20:58:42.297" v="1845" actId="20577"/>
        <pc:sldMkLst>
          <pc:docMk/>
          <pc:sldMk cId="901162683" sldId="3312"/>
        </pc:sldMkLst>
        <pc:spChg chg="del mod">
          <ac:chgData name="Ashley Mohr" userId="7309ead226d57f1b" providerId="LiveId" clId="{1B790104-9129-4842-ACD4-F22B930EA075}" dt="2024-02-13T18:04:35.129" v="1104" actId="478"/>
          <ac:spMkLst>
            <pc:docMk/>
            <pc:sldMk cId="901162683" sldId="3312"/>
            <ac:spMk id="4" creationId="{B6D6BB27-A225-CC14-0B92-40267A41C3CF}"/>
          </ac:spMkLst>
        </pc:spChg>
        <pc:spChg chg="mod">
          <ac:chgData name="Ashley Mohr" userId="7309ead226d57f1b" providerId="LiveId" clId="{1B790104-9129-4842-ACD4-F22B930EA075}" dt="2024-02-16T20:58:42.297" v="1845" actId="20577"/>
          <ac:spMkLst>
            <pc:docMk/>
            <pc:sldMk cId="901162683" sldId="3312"/>
            <ac:spMk id="5" creationId="{476D0774-44DE-145E-A9B2-0C25D587E05B}"/>
          </ac:spMkLst>
        </pc:spChg>
        <pc:spChg chg="mod">
          <ac:chgData name="Ashley Mohr" userId="7309ead226d57f1b" providerId="LiveId" clId="{1B790104-9129-4842-ACD4-F22B930EA075}" dt="2024-02-13T17:48:18.906" v="922" actId="14100"/>
          <ac:spMkLst>
            <pc:docMk/>
            <pc:sldMk cId="901162683" sldId="3312"/>
            <ac:spMk id="23" creationId="{5EEEBCFD-2BC6-424B-911E-0836F82A7273}"/>
          </ac:spMkLst>
        </pc:spChg>
        <pc:picChg chg="add mod">
          <ac:chgData name="Ashley Mohr" userId="7309ead226d57f1b" providerId="LiveId" clId="{1B790104-9129-4842-ACD4-F22B930EA075}" dt="2024-02-13T18:03:14.977" v="1076" actId="14100"/>
          <ac:picMkLst>
            <pc:docMk/>
            <pc:sldMk cId="901162683" sldId="3312"/>
            <ac:picMk id="2" creationId="{387FA733-A073-33D9-22AE-AD70F50B602A}"/>
          </ac:picMkLst>
        </pc:picChg>
        <pc:picChg chg="del">
          <ac:chgData name="Ashley Mohr" userId="7309ead226d57f1b" providerId="LiveId" clId="{1B790104-9129-4842-ACD4-F22B930EA075}" dt="2024-02-13T18:02:14.959" v="1073" actId="478"/>
          <ac:picMkLst>
            <pc:docMk/>
            <pc:sldMk cId="901162683" sldId="3312"/>
            <ac:picMk id="3" creationId="{54DB9FDB-A007-4590-BE94-744A3C4F7EED}"/>
          </ac:picMkLst>
        </pc:picChg>
      </pc:sldChg>
      <pc:sldChg chg="addSp delSp modSp add mod">
        <pc:chgData name="Ashley Mohr" userId="7309ead226d57f1b" providerId="LiveId" clId="{1B790104-9129-4842-ACD4-F22B930EA075}" dt="2024-02-16T20:38:17.952" v="1835" actId="1076"/>
        <pc:sldMkLst>
          <pc:docMk/>
          <pc:sldMk cId="32411314" sldId="3313"/>
        </pc:sldMkLst>
        <pc:spChg chg="del">
          <ac:chgData name="Ashley Mohr" userId="7309ead226d57f1b" providerId="LiveId" clId="{1B790104-9129-4842-ACD4-F22B930EA075}" dt="2024-02-15T19:00:13.427" v="1106" actId="478"/>
          <ac:spMkLst>
            <pc:docMk/>
            <pc:sldMk cId="32411314" sldId="3313"/>
            <ac:spMk id="5" creationId="{8531F069-F602-BC24-B547-1D16C777DD70}"/>
          </ac:spMkLst>
        </pc:spChg>
        <pc:spChg chg="add mod">
          <ac:chgData name="Ashley Mohr" userId="7309ead226d57f1b" providerId="LiveId" clId="{1B790104-9129-4842-ACD4-F22B930EA075}" dt="2024-02-15T19:42:27.196" v="1246" actId="1076"/>
          <ac:spMkLst>
            <pc:docMk/>
            <pc:sldMk cId="32411314" sldId="3313"/>
            <ac:spMk id="6" creationId="{45BD3907-3CEE-A124-D71C-09F04F6A41A5}"/>
          </ac:spMkLst>
        </pc:spChg>
        <pc:spChg chg="add mod">
          <ac:chgData name="Ashley Mohr" userId="7309ead226d57f1b" providerId="LiveId" clId="{1B790104-9129-4842-ACD4-F22B930EA075}" dt="2024-02-15T19:16:29.200" v="1177" actId="255"/>
          <ac:spMkLst>
            <pc:docMk/>
            <pc:sldMk cId="32411314" sldId="3313"/>
            <ac:spMk id="9" creationId="{70D24B70-FC0A-08A4-DEBA-2B5908BE3580}"/>
          </ac:spMkLst>
        </pc:spChg>
        <pc:spChg chg="add mod">
          <ac:chgData name="Ashley Mohr" userId="7309ead226d57f1b" providerId="LiveId" clId="{1B790104-9129-4842-ACD4-F22B930EA075}" dt="2024-02-15T19:16:48.561" v="1181" actId="1076"/>
          <ac:spMkLst>
            <pc:docMk/>
            <pc:sldMk cId="32411314" sldId="3313"/>
            <ac:spMk id="12" creationId="{036A8669-93B7-6D7B-E829-A05639706883}"/>
          </ac:spMkLst>
        </pc:spChg>
        <pc:spChg chg="add mod">
          <ac:chgData name="Ashley Mohr" userId="7309ead226d57f1b" providerId="LiveId" clId="{1B790104-9129-4842-ACD4-F22B930EA075}" dt="2024-02-15T19:42:42.043" v="1249" actId="1076"/>
          <ac:spMkLst>
            <pc:docMk/>
            <pc:sldMk cId="32411314" sldId="3313"/>
            <ac:spMk id="15" creationId="{452CED16-08C0-FF24-727E-6F0BE9AC5A4A}"/>
          </ac:spMkLst>
        </pc:spChg>
        <pc:spChg chg="add mod">
          <ac:chgData name="Ashley Mohr" userId="7309ead226d57f1b" providerId="LiveId" clId="{1B790104-9129-4842-ACD4-F22B930EA075}" dt="2024-02-15T19:42:35.795" v="1248" actId="1076"/>
          <ac:spMkLst>
            <pc:docMk/>
            <pc:sldMk cId="32411314" sldId="3313"/>
            <ac:spMk id="18" creationId="{ADA66A3C-8F9C-92D2-AB46-61EDC5DBBA57}"/>
          </ac:spMkLst>
        </pc:spChg>
        <pc:spChg chg="add mod">
          <ac:chgData name="Ashley Mohr" userId="7309ead226d57f1b" providerId="LiveId" clId="{1B790104-9129-4842-ACD4-F22B930EA075}" dt="2024-02-15T19:21:55.778" v="1198" actId="1076"/>
          <ac:spMkLst>
            <pc:docMk/>
            <pc:sldMk cId="32411314" sldId="3313"/>
            <ac:spMk id="21" creationId="{7A0CDC3C-2123-2559-6D44-2D3452F9AC93}"/>
          </ac:spMkLst>
        </pc:spChg>
        <pc:spChg chg="mod">
          <ac:chgData name="Ashley Mohr" userId="7309ead226d57f1b" providerId="LiveId" clId="{1B790104-9129-4842-ACD4-F22B930EA075}" dt="2024-02-15T19:15:56.982" v="1170" actId="14100"/>
          <ac:spMkLst>
            <pc:docMk/>
            <pc:sldMk cId="32411314" sldId="3313"/>
            <ac:spMk id="23" creationId="{AF37C506-A37E-F298-E1EE-1F5CF9F06D14}"/>
          </ac:spMkLst>
        </pc:spChg>
        <pc:spChg chg="add mod">
          <ac:chgData name="Ashley Mohr" userId="7309ead226d57f1b" providerId="LiveId" clId="{1B790104-9129-4842-ACD4-F22B930EA075}" dt="2024-02-15T19:48:19.358" v="1253" actId="207"/>
          <ac:spMkLst>
            <pc:docMk/>
            <pc:sldMk cId="32411314" sldId="3313"/>
            <ac:spMk id="25" creationId="{FA4991FF-DBAF-CF02-97E1-3A5A1BF2404E}"/>
          </ac:spMkLst>
        </pc:spChg>
        <pc:spChg chg="add mod">
          <ac:chgData name="Ashley Mohr" userId="7309ead226d57f1b" providerId="LiveId" clId="{1B790104-9129-4842-ACD4-F22B930EA075}" dt="2024-02-15T19:49:09.939" v="1258" actId="207"/>
          <ac:spMkLst>
            <pc:docMk/>
            <pc:sldMk cId="32411314" sldId="3313"/>
            <ac:spMk id="28" creationId="{6B92417D-8E16-E0CB-24E6-255065274348}"/>
          </ac:spMkLst>
        </pc:spChg>
        <pc:spChg chg="add mod">
          <ac:chgData name="Ashley Mohr" userId="7309ead226d57f1b" providerId="LiveId" clId="{1B790104-9129-4842-ACD4-F22B930EA075}" dt="2024-02-15T19:28:42.847" v="1210" actId="1076"/>
          <ac:spMkLst>
            <pc:docMk/>
            <pc:sldMk cId="32411314" sldId="3313"/>
            <ac:spMk id="29" creationId="{E6B91C42-8094-19A2-743F-DB6D83631F9A}"/>
          </ac:spMkLst>
        </pc:spChg>
        <pc:spChg chg="add mod">
          <ac:chgData name="Ashley Mohr" userId="7309ead226d57f1b" providerId="LiveId" clId="{1B790104-9129-4842-ACD4-F22B930EA075}" dt="2024-02-15T19:34:59.527" v="1224" actId="1076"/>
          <ac:spMkLst>
            <pc:docMk/>
            <pc:sldMk cId="32411314" sldId="3313"/>
            <ac:spMk id="34" creationId="{A2B6B891-8812-CFAB-2920-542C2FE5A3B8}"/>
          </ac:spMkLst>
        </pc:spChg>
        <pc:spChg chg="add mod">
          <ac:chgData name="Ashley Mohr" userId="7309ead226d57f1b" providerId="LiveId" clId="{1B790104-9129-4842-ACD4-F22B930EA075}" dt="2024-02-15T19:37:43.941" v="1229" actId="207"/>
          <ac:spMkLst>
            <pc:docMk/>
            <pc:sldMk cId="32411314" sldId="3313"/>
            <ac:spMk id="37" creationId="{E0AF3B39-8F02-2F96-D261-57FEC5A8B4D7}"/>
          </ac:spMkLst>
        </pc:spChg>
        <pc:spChg chg="add mod">
          <ac:chgData name="Ashley Mohr" userId="7309ead226d57f1b" providerId="LiveId" clId="{1B790104-9129-4842-ACD4-F22B930EA075}" dt="2024-02-15T21:40:31.571" v="1297" actId="1076"/>
          <ac:spMkLst>
            <pc:docMk/>
            <pc:sldMk cId="32411314" sldId="3313"/>
            <ac:spMk id="44" creationId="{20937433-6EB5-B777-5AC4-CD33D41D17D9}"/>
          </ac:spMkLst>
        </pc:spChg>
        <pc:picChg chg="add mod">
          <ac:chgData name="Ashley Mohr" userId="7309ead226d57f1b" providerId="LiveId" clId="{1B790104-9129-4842-ACD4-F22B930EA075}" dt="2024-02-15T19:41:52.737" v="1240" actId="1076"/>
          <ac:picMkLst>
            <pc:docMk/>
            <pc:sldMk cId="32411314" sldId="3313"/>
            <ac:picMk id="4" creationId="{DADC74AC-5283-716E-D45E-738061988B78}"/>
          </ac:picMkLst>
        </pc:picChg>
        <pc:picChg chg="add mod">
          <ac:chgData name="Ashley Mohr" userId="7309ead226d57f1b" providerId="LiveId" clId="{1B790104-9129-4842-ACD4-F22B930EA075}" dt="2024-02-16T20:38:17.952" v="1835" actId="1076"/>
          <ac:picMkLst>
            <pc:docMk/>
            <pc:sldMk cId="32411314" sldId="3313"/>
            <ac:picMk id="5" creationId="{21A8CA6C-7682-5B08-704D-CCEA92E2B58E}"/>
          </ac:picMkLst>
        </pc:picChg>
        <pc:picChg chg="add mod">
          <ac:chgData name="Ashley Mohr" userId="7309ead226d57f1b" providerId="LiveId" clId="{1B790104-9129-4842-ACD4-F22B930EA075}" dt="2024-02-15T19:42:21.782" v="1245" actId="1076"/>
          <ac:picMkLst>
            <pc:docMk/>
            <pc:sldMk cId="32411314" sldId="3313"/>
            <ac:picMk id="8" creationId="{2578E401-988B-28D9-A03B-F08012663432}"/>
          </ac:picMkLst>
        </pc:picChg>
        <pc:picChg chg="add mod">
          <ac:chgData name="Ashley Mohr" userId="7309ead226d57f1b" providerId="LiveId" clId="{1B790104-9129-4842-ACD4-F22B930EA075}" dt="2024-02-15T19:42:03.884" v="1242" actId="1076"/>
          <ac:picMkLst>
            <pc:docMk/>
            <pc:sldMk cId="32411314" sldId="3313"/>
            <ac:picMk id="11" creationId="{5C7EFE9F-700A-ECA0-FF75-4C91840CFC31}"/>
          </ac:picMkLst>
        </pc:picChg>
        <pc:picChg chg="add mod">
          <ac:chgData name="Ashley Mohr" userId="7309ead226d57f1b" providerId="LiveId" clId="{1B790104-9129-4842-ACD4-F22B930EA075}" dt="2024-02-15T19:16:36.535" v="1178" actId="1076"/>
          <ac:picMkLst>
            <pc:docMk/>
            <pc:sldMk cId="32411314" sldId="3313"/>
            <ac:picMk id="14" creationId="{EA20F165-7D16-AAC8-EE4C-308BF2E56E49}"/>
          </ac:picMkLst>
        </pc:picChg>
        <pc:picChg chg="add mod">
          <ac:chgData name="Ashley Mohr" userId="7309ead226d57f1b" providerId="LiveId" clId="{1B790104-9129-4842-ACD4-F22B930EA075}" dt="2024-02-15T19:15:41.833" v="1167" actId="1076"/>
          <ac:picMkLst>
            <pc:docMk/>
            <pc:sldMk cId="32411314" sldId="3313"/>
            <ac:picMk id="17" creationId="{63FAB9AA-0547-4A9E-F3D8-7D7F2EC18A35}"/>
          </ac:picMkLst>
        </pc:picChg>
        <pc:picChg chg="add mod">
          <ac:chgData name="Ashley Mohr" userId="7309ead226d57f1b" providerId="LiveId" clId="{1B790104-9129-4842-ACD4-F22B930EA075}" dt="2024-02-15T19:42:30.515" v="1247" actId="1076"/>
          <ac:picMkLst>
            <pc:docMk/>
            <pc:sldMk cId="32411314" sldId="3313"/>
            <ac:picMk id="20" creationId="{B76482A2-46AE-8B8A-9C71-A02614B50BA3}"/>
          </ac:picMkLst>
        </pc:picChg>
        <pc:picChg chg="add mod">
          <ac:chgData name="Ashley Mohr" userId="7309ead226d57f1b" providerId="LiveId" clId="{1B790104-9129-4842-ACD4-F22B930EA075}" dt="2024-02-15T19:37:48.356" v="1230" actId="14100"/>
          <ac:picMkLst>
            <pc:docMk/>
            <pc:sldMk cId="32411314" sldId="3313"/>
            <ac:picMk id="24" creationId="{F2017979-3BAA-0DC8-3C2E-90FDC88152AB}"/>
          </ac:picMkLst>
        </pc:picChg>
        <pc:picChg chg="add del mod">
          <ac:chgData name="Ashley Mohr" userId="7309ead226d57f1b" providerId="LiveId" clId="{1B790104-9129-4842-ACD4-F22B930EA075}" dt="2024-02-15T19:47:42.495" v="1252" actId="478"/>
          <ac:picMkLst>
            <pc:docMk/>
            <pc:sldMk cId="32411314" sldId="3313"/>
            <ac:picMk id="27" creationId="{B05834CA-FE48-CB5E-E13E-B10CC0FDD479}"/>
          </ac:picMkLst>
        </pc:picChg>
        <pc:picChg chg="add mod">
          <ac:chgData name="Ashley Mohr" userId="7309ead226d57f1b" providerId="LiveId" clId="{1B790104-9129-4842-ACD4-F22B930EA075}" dt="2024-02-15T19:40:50.869" v="1234" actId="1076"/>
          <ac:picMkLst>
            <pc:docMk/>
            <pc:sldMk cId="32411314" sldId="3313"/>
            <ac:picMk id="31" creationId="{5CA48BB0-70C2-7649-7010-CBE34CA4A2CD}"/>
          </ac:picMkLst>
        </pc:picChg>
        <pc:picChg chg="add mod">
          <ac:chgData name="Ashley Mohr" userId="7309ead226d57f1b" providerId="LiveId" clId="{1B790104-9129-4842-ACD4-F22B930EA075}" dt="2024-02-15T19:48:53.305" v="1257" actId="14100"/>
          <ac:picMkLst>
            <pc:docMk/>
            <pc:sldMk cId="32411314" sldId="3313"/>
            <ac:picMk id="33" creationId="{F531205B-B03A-85C8-158C-7C4B0A0608D6}"/>
          </ac:picMkLst>
        </pc:picChg>
        <pc:picChg chg="add mod">
          <ac:chgData name="Ashley Mohr" userId="7309ead226d57f1b" providerId="LiveId" clId="{1B790104-9129-4842-ACD4-F22B930EA075}" dt="2024-02-15T19:41:00.748" v="1236" actId="1076"/>
          <ac:picMkLst>
            <pc:docMk/>
            <pc:sldMk cId="32411314" sldId="3313"/>
            <ac:picMk id="36" creationId="{5CA90A1F-F026-5A23-9B80-DEE57E7DA47A}"/>
          </ac:picMkLst>
        </pc:picChg>
        <pc:picChg chg="add del mod">
          <ac:chgData name="Ashley Mohr" userId="7309ead226d57f1b" providerId="LiveId" clId="{1B790104-9129-4842-ACD4-F22B930EA075}" dt="2024-02-15T19:39:53.127" v="1231" actId="478"/>
          <ac:picMkLst>
            <pc:docMk/>
            <pc:sldMk cId="32411314" sldId="3313"/>
            <ac:picMk id="39" creationId="{F26CCB82-095D-3ACA-9FFF-EB912430B802}"/>
          </ac:picMkLst>
        </pc:picChg>
        <pc:picChg chg="add del mod">
          <ac:chgData name="Ashley Mohr" userId="7309ead226d57f1b" providerId="LiveId" clId="{1B790104-9129-4842-ACD4-F22B930EA075}" dt="2024-02-16T20:38:10.794" v="1833" actId="478"/>
          <ac:picMkLst>
            <pc:docMk/>
            <pc:sldMk cId="32411314" sldId="3313"/>
            <ac:picMk id="41" creationId="{B5A9BA72-7FE6-372F-1C32-5A259AA7C498}"/>
          </ac:picMkLst>
        </pc:picChg>
        <pc:picChg chg="add mod">
          <ac:chgData name="Ashley Mohr" userId="7309ead226d57f1b" providerId="LiveId" clId="{1B790104-9129-4842-ACD4-F22B930EA075}" dt="2024-02-15T19:48:48.448" v="1256" actId="1076"/>
          <ac:picMkLst>
            <pc:docMk/>
            <pc:sldMk cId="32411314" sldId="3313"/>
            <ac:picMk id="43" creationId="{C1EC89E1-F6A4-64D0-2620-AAA0966C46F6}"/>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ln w="9525">
              <a:noFill/>
            </a:ln>
          </c:spPr>
          <c:dPt>
            <c:idx val="0"/>
            <c:bubble3D val="0"/>
            <c:spPr>
              <a:solidFill>
                <a:srgbClr val="FF0000"/>
              </a:solidFill>
              <a:ln w="9525">
                <a:noFill/>
              </a:ln>
              <a:effectLst/>
            </c:spPr>
            <c:extLst>
              <c:ext xmlns:c16="http://schemas.microsoft.com/office/drawing/2014/chart" uri="{C3380CC4-5D6E-409C-BE32-E72D297353CC}">
                <c16:uniqueId val="{00000002-24B5-D94A-B11B-1F59C0516235}"/>
              </c:ext>
            </c:extLst>
          </c:dPt>
          <c:dPt>
            <c:idx val="1"/>
            <c:bubble3D val="0"/>
            <c:spPr>
              <a:solidFill>
                <a:schemeClr val="bg1">
                  <a:lumMod val="75000"/>
                </a:schemeClr>
              </a:solidFill>
              <a:ln w="9525">
                <a:noFill/>
              </a:ln>
              <a:effectLst/>
            </c:spPr>
            <c:extLst>
              <c:ext xmlns:c16="http://schemas.microsoft.com/office/drawing/2014/chart" uri="{C3380CC4-5D6E-409C-BE32-E72D297353CC}">
                <c16:uniqueId val="{00000001-24B5-D94A-B11B-1F59C0516235}"/>
              </c:ext>
            </c:extLst>
          </c:dPt>
          <c:dPt>
            <c:idx val="2"/>
            <c:bubble3D val="0"/>
            <c:spPr>
              <a:solidFill>
                <a:schemeClr val="accent3"/>
              </a:solidFill>
              <a:ln w="9525">
                <a:noFill/>
              </a:ln>
              <a:effectLst/>
            </c:spPr>
            <c:extLst>
              <c:ext xmlns:c16="http://schemas.microsoft.com/office/drawing/2014/chart" uri="{C3380CC4-5D6E-409C-BE32-E72D297353CC}">
                <c16:uniqueId val="{00000005-91E6-C047-8B76-4ADEAE3BC8EF}"/>
              </c:ext>
            </c:extLst>
          </c:dPt>
          <c:dPt>
            <c:idx val="3"/>
            <c:bubble3D val="0"/>
            <c:spPr>
              <a:solidFill>
                <a:schemeClr val="accent4"/>
              </a:solidFill>
              <a:ln w="9525">
                <a:noFill/>
              </a:ln>
              <a:effectLst/>
            </c:spPr>
            <c:extLst>
              <c:ext xmlns:c16="http://schemas.microsoft.com/office/drawing/2014/chart" uri="{C3380CC4-5D6E-409C-BE32-E72D297353CC}">
                <c16:uniqueId val="{00000007-91E6-C047-8B76-4ADEAE3BC8EF}"/>
              </c:ext>
            </c:extLst>
          </c:dPt>
          <c:cat>
            <c:strRef>
              <c:f>Sheet1!$A$2:$A$5</c:f>
              <c:strCache>
                <c:ptCount val="2"/>
                <c:pt idx="0">
                  <c:v>1st Qtr</c:v>
                </c:pt>
                <c:pt idx="1">
                  <c:v>2nd Qtr</c:v>
                </c:pt>
              </c:strCache>
            </c:strRef>
          </c:cat>
          <c:val>
            <c:numRef>
              <c:f>Sheet1!$B$2:$B$5</c:f>
              <c:numCache>
                <c:formatCode>General</c:formatCode>
                <c:ptCount val="4"/>
                <c:pt idx="0">
                  <c:v>97</c:v>
                </c:pt>
                <c:pt idx="1">
                  <c:v>3</c:v>
                </c:pt>
              </c:numCache>
            </c:numRef>
          </c:val>
          <c:extLst>
            <c:ext xmlns:c16="http://schemas.microsoft.com/office/drawing/2014/chart" uri="{C3380CC4-5D6E-409C-BE32-E72D297353CC}">
              <c16:uniqueId val="{00000000-24B5-D94A-B11B-1F59C0516235}"/>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Column1</c:v>
                </c:pt>
              </c:strCache>
            </c:strRef>
          </c:tx>
          <c:spPr>
            <a:ln w="9525">
              <a:noFill/>
            </a:ln>
          </c:spPr>
          <c:dPt>
            <c:idx val="0"/>
            <c:bubble3D val="0"/>
            <c:spPr>
              <a:solidFill>
                <a:srgbClr val="FF0000"/>
              </a:solidFill>
              <a:ln w="9525">
                <a:noFill/>
              </a:ln>
              <a:effectLst/>
            </c:spPr>
            <c:extLst>
              <c:ext xmlns:c16="http://schemas.microsoft.com/office/drawing/2014/chart" uri="{C3380CC4-5D6E-409C-BE32-E72D297353CC}">
                <c16:uniqueId val="{00000001-EE10-6847-83AE-E048AB670497}"/>
              </c:ext>
            </c:extLst>
          </c:dPt>
          <c:dPt>
            <c:idx val="1"/>
            <c:bubble3D val="0"/>
            <c:spPr>
              <a:solidFill>
                <a:schemeClr val="bg1">
                  <a:lumMod val="75000"/>
                </a:schemeClr>
              </a:solidFill>
              <a:ln w="9525">
                <a:noFill/>
              </a:ln>
              <a:effectLst/>
            </c:spPr>
            <c:extLst>
              <c:ext xmlns:c16="http://schemas.microsoft.com/office/drawing/2014/chart" uri="{C3380CC4-5D6E-409C-BE32-E72D297353CC}">
                <c16:uniqueId val="{00000003-EE10-6847-83AE-E048AB670497}"/>
              </c:ext>
            </c:extLst>
          </c:dPt>
          <c:dPt>
            <c:idx val="2"/>
            <c:bubble3D val="0"/>
            <c:spPr>
              <a:solidFill>
                <a:schemeClr val="accent3"/>
              </a:solidFill>
              <a:ln w="9525">
                <a:noFill/>
              </a:ln>
              <a:effectLst/>
            </c:spPr>
            <c:extLst>
              <c:ext xmlns:c16="http://schemas.microsoft.com/office/drawing/2014/chart" uri="{C3380CC4-5D6E-409C-BE32-E72D297353CC}">
                <c16:uniqueId val="{00000005-EE10-6847-83AE-E048AB670497}"/>
              </c:ext>
            </c:extLst>
          </c:dPt>
          <c:dPt>
            <c:idx val="3"/>
            <c:bubble3D val="0"/>
            <c:spPr>
              <a:solidFill>
                <a:schemeClr val="accent4"/>
              </a:solidFill>
              <a:ln w="9525">
                <a:noFill/>
              </a:ln>
              <a:effectLst/>
            </c:spPr>
            <c:extLst>
              <c:ext xmlns:c16="http://schemas.microsoft.com/office/drawing/2014/chart" uri="{C3380CC4-5D6E-409C-BE32-E72D297353CC}">
                <c16:uniqueId val="{00000007-EE10-6847-83AE-E048AB670497}"/>
              </c:ext>
            </c:extLst>
          </c:dPt>
          <c:cat>
            <c:strRef>
              <c:f>Sheet1!$A$2:$A$5</c:f>
              <c:strCache>
                <c:ptCount val="2"/>
                <c:pt idx="0">
                  <c:v>1st Qtr</c:v>
                </c:pt>
                <c:pt idx="1">
                  <c:v>2nd Qtr</c:v>
                </c:pt>
              </c:strCache>
            </c:strRef>
          </c:cat>
          <c:val>
            <c:numRef>
              <c:f>Sheet1!$B$2:$B$5</c:f>
              <c:numCache>
                <c:formatCode>General</c:formatCode>
                <c:ptCount val="4"/>
                <c:pt idx="0">
                  <c:v>97</c:v>
                </c:pt>
                <c:pt idx="1">
                  <c:v>3</c:v>
                </c:pt>
              </c:numCache>
            </c:numRef>
          </c:val>
          <c:extLst>
            <c:ext xmlns:c16="http://schemas.microsoft.com/office/drawing/2014/chart" uri="{C3380CC4-5D6E-409C-BE32-E72D297353CC}">
              <c16:uniqueId val="{00000008-EE10-6847-83AE-E048AB670497}"/>
            </c:ext>
          </c:extLst>
        </c:ser>
        <c:dLbls>
          <c:showLegendKey val="0"/>
          <c:showVal val="0"/>
          <c:showCatName val="0"/>
          <c:showSerName val="0"/>
          <c:showPercent val="0"/>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dLbls>
          <c:showLegendKey val="0"/>
          <c:showVal val="0"/>
          <c:showCatName val="0"/>
          <c:showSerName val="0"/>
          <c:showPercent val="0"/>
          <c:showBubbleSize val="0"/>
          <c:showLeaderLines val="0"/>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43F6DBBF-C50D-7D45-BC9D-1B2241EA9B4F}" type="datetimeFigureOut">
              <a:rPr lang="en-US" smtClean="0"/>
              <a:t>2/16/2024</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1C8C87FE-1767-DE47-96F6-50336670F31F}" type="slidenum">
              <a:rPr lang="en-US" smtClean="0"/>
              <a:t>‹#›</a:t>
            </a:fld>
            <a:endParaRPr lang="en-US"/>
          </a:p>
        </p:txBody>
      </p:sp>
    </p:spTree>
    <p:extLst>
      <p:ext uri="{BB962C8B-B14F-4D97-AF65-F5344CB8AC3E}">
        <p14:creationId xmlns:p14="http://schemas.microsoft.com/office/powerpoint/2010/main" val="1630255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8C87FE-1767-DE47-96F6-50336670F31F}" type="slidenum">
              <a:rPr lang="en-US" smtClean="0"/>
              <a:t>1</a:t>
            </a:fld>
            <a:endParaRPr lang="en-US"/>
          </a:p>
        </p:txBody>
      </p:sp>
    </p:spTree>
    <p:extLst>
      <p:ext uri="{BB962C8B-B14F-4D97-AF65-F5344CB8AC3E}">
        <p14:creationId xmlns:p14="http://schemas.microsoft.com/office/powerpoint/2010/main" val="1281205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C8C87FE-1767-DE47-96F6-50336670F31F}" type="slidenum">
              <a:rPr lang="en-US" smtClean="0"/>
              <a:t>2</a:t>
            </a:fld>
            <a:endParaRPr lang="en-US"/>
          </a:p>
        </p:txBody>
      </p:sp>
    </p:spTree>
    <p:extLst>
      <p:ext uri="{BB962C8B-B14F-4D97-AF65-F5344CB8AC3E}">
        <p14:creationId xmlns:p14="http://schemas.microsoft.com/office/powerpoint/2010/main" val="2757936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3C4452-6184-7F4B-BA41-9819E3ABA0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0C1568-1307-028F-FC68-81114721158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0EE5337-32A0-CFEF-9685-9DF66163515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F4803B9-446B-577C-AD77-0FC1B5765F08}"/>
              </a:ext>
            </a:extLst>
          </p:cNvPr>
          <p:cNvSpPr>
            <a:spLocks noGrp="1"/>
          </p:cNvSpPr>
          <p:nvPr>
            <p:ph type="sldNum" sz="quarter" idx="5"/>
          </p:nvPr>
        </p:nvSpPr>
        <p:spPr/>
        <p:txBody>
          <a:bodyPr/>
          <a:lstStyle/>
          <a:p>
            <a:fld id="{1C8C87FE-1767-DE47-96F6-50336670F31F}" type="slidenum">
              <a:rPr lang="en-US" smtClean="0"/>
              <a:t>3</a:t>
            </a:fld>
            <a:endParaRPr lang="en-US"/>
          </a:p>
        </p:txBody>
      </p:sp>
    </p:spTree>
    <p:extLst>
      <p:ext uri="{BB962C8B-B14F-4D97-AF65-F5344CB8AC3E}">
        <p14:creationId xmlns:p14="http://schemas.microsoft.com/office/powerpoint/2010/main" val="1861815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117577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87FDAB-388A-B64C-B6E7-321BD772E3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E9FEAE9-C526-914B-822C-6C7BC0DA53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40251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4_Title Slide">
    <p:spTree>
      <p:nvGrpSpPr>
        <p:cNvPr id="1" name=""/>
        <p:cNvGrpSpPr/>
        <p:nvPr/>
      </p:nvGrpSpPr>
      <p:grpSpPr>
        <a:xfrm>
          <a:off x="0" y="0"/>
          <a:ext cx="0" cy="0"/>
          <a:chOff x="0" y="0"/>
          <a:chExt cx="0" cy="0"/>
        </a:xfrm>
      </p:grpSpPr>
      <p:sp>
        <p:nvSpPr>
          <p:cNvPr id="10" name="Slide Number Placeholder 5"/>
          <p:cNvSpPr>
            <a:spLocks noGrp="1"/>
          </p:cNvSpPr>
          <p:nvPr>
            <p:ph type="sldNum" sz="quarter" idx="12"/>
          </p:nvPr>
        </p:nvSpPr>
        <p:spPr>
          <a:xfrm>
            <a:off x="619944" y="6146928"/>
            <a:ext cx="635832" cy="308149"/>
          </a:xfrm>
        </p:spPr>
        <p:txBody>
          <a:bodyPr anchor="ctr"/>
          <a:lstStyle>
            <a:lvl1pPr algn="l">
              <a:defRPr sz="1067" b="1" i="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defRPr>
            </a:lvl1pPr>
          </a:lstStyle>
          <a:p>
            <a:fld id="{40AC2533-86EF-B344-9781-7827A44E992B}" type="slidenum">
              <a:rPr lang="uk-UA" smtClean="0"/>
              <a:pPr/>
              <a:t>‹#›</a:t>
            </a:fld>
            <a:endParaRPr lang="uk-UA"/>
          </a:p>
        </p:txBody>
      </p:sp>
      <p:pic>
        <p:nvPicPr>
          <p:cNvPr id="11" name="Picture 10" descr="TFG_logo_CMYK_031514.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552387" y="5757077"/>
            <a:ext cx="1107091" cy="862147"/>
          </a:xfrm>
          <a:prstGeom prst="rect">
            <a:avLst/>
          </a:prstGeom>
        </p:spPr>
      </p:pic>
      <p:cxnSp>
        <p:nvCxnSpPr>
          <p:cNvPr id="13" name="Straight Connector 12"/>
          <p:cNvCxnSpPr>
            <a:cxnSpLocks/>
          </p:cNvCxnSpPr>
          <p:nvPr userDrawn="1"/>
        </p:nvCxnSpPr>
        <p:spPr>
          <a:xfrm>
            <a:off x="710401" y="5983889"/>
            <a:ext cx="9421571"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4" name="Rectangle 13"/>
          <p:cNvSpPr/>
          <p:nvPr userDrawn="1"/>
        </p:nvSpPr>
        <p:spPr>
          <a:xfrm>
            <a:off x="8003505" y="6188151"/>
            <a:ext cx="2287806" cy="194990"/>
          </a:xfrm>
          <a:prstGeom prst="rect">
            <a:avLst/>
          </a:prstGeom>
        </p:spPr>
        <p:txBody>
          <a:bodyPr wrap="none">
            <a:spAutoFit/>
          </a:bodyPr>
          <a:lstStyle/>
          <a:p>
            <a:r>
              <a:rPr lang="en-US" sz="667" b="0" i="1">
                <a:solidFill>
                  <a:schemeClr val="bg1">
                    <a:lumMod val="75000"/>
                  </a:schemeClr>
                </a:solidFill>
                <a:latin typeface="Verdana" panose="020B0604030504040204" pitchFamily="34" charset="0"/>
                <a:ea typeface="Verdana" panose="020B0604030504040204" pitchFamily="34" charset="0"/>
                <a:cs typeface="Verdana" panose="020B0604030504040204" pitchFamily="34" charset="0"/>
              </a:rPr>
              <a:t>© 2020 The Fletcher Group. All rights reserved. </a:t>
            </a:r>
          </a:p>
        </p:txBody>
      </p:sp>
      <p:sp>
        <p:nvSpPr>
          <p:cNvPr id="15" name="Text Placeholder 20"/>
          <p:cNvSpPr>
            <a:spLocks noGrp="1"/>
          </p:cNvSpPr>
          <p:nvPr>
            <p:ph type="body" sz="quarter" idx="34" hasCustomPrompt="1"/>
          </p:nvPr>
        </p:nvSpPr>
        <p:spPr>
          <a:xfrm>
            <a:off x="710402" y="543109"/>
            <a:ext cx="10949076" cy="625288"/>
          </a:xfrm>
          <a:prstGeom prst="rect">
            <a:avLst/>
          </a:prstGeom>
        </p:spPr>
        <p:txBody>
          <a:bodyPr anchor="t"/>
          <a:lstStyle>
            <a:lvl1pPr marL="0" indent="0">
              <a:lnSpc>
                <a:spcPts val="3893"/>
              </a:lnSpc>
              <a:buNone/>
              <a:defRPr sz="3200" b="1" i="0" baseline="0">
                <a:solidFill>
                  <a:schemeClr val="accent6"/>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a:t>Your title here</a:t>
            </a:r>
          </a:p>
        </p:txBody>
      </p:sp>
      <p:sp>
        <p:nvSpPr>
          <p:cNvPr id="17" name="Text Placeholder 20"/>
          <p:cNvSpPr>
            <a:spLocks noGrp="1"/>
          </p:cNvSpPr>
          <p:nvPr>
            <p:ph type="body" sz="quarter" idx="28" hasCustomPrompt="1"/>
          </p:nvPr>
        </p:nvSpPr>
        <p:spPr>
          <a:xfrm>
            <a:off x="710402" y="1253662"/>
            <a:ext cx="10949076" cy="369661"/>
          </a:xfrm>
          <a:prstGeom prst="rect">
            <a:avLst/>
          </a:prstGeom>
        </p:spPr>
        <p:txBody>
          <a:bodyPr anchor="b"/>
          <a:lstStyle>
            <a:lvl1pPr marL="0" indent="0">
              <a:lnSpc>
                <a:spcPts val="3361"/>
              </a:lnSpc>
              <a:buNone/>
              <a:defRPr sz="1600" b="0" i="1" baseline="0">
                <a:solidFill>
                  <a:srgbClr val="EA4033"/>
                </a:solidFill>
                <a:latin typeface="Verdana" panose="020B0604030504040204" pitchFamily="34" charset="0"/>
                <a:ea typeface="Verdana" panose="020B0604030504040204" pitchFamily="34" charset="0"/>
                <a:cs typeface="Verdana" panose="020B0604030504040204" pitchFamily="34" charset="0"/>
              </a:defRPr>
            </a:lvl1pPr>
          </a:lstStyle>
          <a:p>
            <a:pPr lvl="0"/>
            <a:r>
              <a:rPr lang="en-US"/>
              <a:t>Your </a:t>
            </a:r>
            <a:r>
              <a:rPr lang="en-US" err="1"/>
              <a:t>subheader</a:t>
            </a:r>
            <a:r>
              <a:rPr lang="en-US"/>
              <a:t> here</a:t>
            </a:r>
          </a:p>
        </p:txBody>
      </p:sp>
      <p:cxnSp>
        <p:nvCxnSpPr>
          <p:cNvPr id="8" name="Straight Connector 29">
            <a:extLst>
              <a:ext uri="{FF2B5EF4-FFF2-40B4-BE49-F238E27FC236}">
                <a16:creationId xmlns:a16="http://schemas.microsoft.com/office/drawing/2014/main" id="{03484D22-1369-244C-9BBF-3DD6FCA8C9B5}"/>
              </a:ext>
            </a:extLst>
          </p:cNvPr>
          <p:cNvCxnSpPr>
            <a:cxnSpLocks/>
          </p:cNvCxnSpPr>
          <p:nvPr userDrawn="1"/>
        </p:nvCxnSpPr>
        <p:spPr>
          <a:xfrm>
            <a:off x="710402" y="1168400"/>
            <a:ext cx="10973599" cy="0"/>
          </a:xfrm>
          <a:prstGeom prst="line">
            <a:avLst/>
          </a:prstGeom>
          <a:ln>
            <a:solidFill>
              <a:srgbClr val="EF4136"/>
            </a:solidFill>
          </a:ln>
        </p:spPr>
        <p:style>
          <a:lnRef idx="1">
            <a:schemeClr val="accent1"/>
          </a:lnRef>
          <a:fillRef idx="0">
            <a:schemeClr val="accent1"/>
          </a:fillRef>
          <a:effectRef idx="0">
            <a:schemeClr val="accent1"/>
          </a:effectRef>
          <a:fontRef idx="minor">
            <a:schemeClr val="tx1"/>
          </a:fontRef>
        </p:style>
      </p:cxnSp>
      <p:sp>
        <p:nvSpPr>
          <p:cNvPr id="9" name="Footer Placeholder 4">
            <a:extLst>
              <a:ext uri="{FF2B5EF4-FFF2-40B4-BE49-F238E27FC236}">
                <a16:creationId xmlns:a16="http://schemas.microsoft.com/office/drawing/2014/main" id="{02EF1ADD-35EA-6544-9F4B-F24430993FE6}"/>
              </a:ext>
            </a:extLst>
          </p:cNvPr>
          <p:cNvSpPr>
            <a:spLocks noGrp="1"/>
          </p:cNvSpPr>
          <p:nvPr>
            <p:ph type="ftr" sz="quarter" idx="35"/>
          </p:nvPr>
        </p:nvSpPr>
        <p:spPr>
          <a:xfrm>
            <a:off x="892035" y="6146925"/>
            <a:ext cx="4801627" cy="305900"/>
          </a:xfrm>
        </p:spPr>
        <p:txBody>
          <a:bodyPr/>
          <a:lstStyle>
            <a:lvl1pPr>
              <a:defRPr>
                <a:solidFill>
                  <a:schemeClr val="accent6">
                    <a:lumMod val="75000"/>
                  </a:schemeClr>
                </a:solidFill>
              </a:defRPr>
            </a:lvl1pPr>
          </a:lstStyle>
          <a:p>
            <a:r>
              <a:rPr lang="en-US" sz="1200">
                <a:latin typeface="Verdana" panose="020B0604030504040204" pitchFamily="34" charset="0"/>
                <a:ea typeface="Verdana" panose="020B0604030504040204" pitchFamily="34" charset="0"/>
                <a:cs typeface="Verdana" panose="020B0604030504040204" pitchFamily="34" charset="0"/>
              </a:rPr>
              <a:t>| TFG CAPABILITIES</a:t>
            </a:r>
          </a:p>
        </p:txBody>
      </p:sp>
    </p:spTree>
    <p:extLst>
      <p:ext uri="{BB962C8B-B14F-4D97-AF65-F5344CB8AC3E}">
        <p14:creationId xmlns:p14="http://schemas.microsoft.com/office/powerpoint/2010/main" val="1268259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A6CB5-CC3B-D246-B003-148325C19D29}"/>
              </a:ext>
            </a:extLst>
          </p:cNvPr>
          <p:cNvSpPr>
            <a:spLocks noGrp="1"/>
          </p:cNvSpPr>
          <p:nvPr>
            <p:ph type="title"/>
          </p:nvPr>
        </p:nvSpPr>
        <p:spPr>
          <a:xfrm>
            <a:off x="514927" y="365126"/>
            <a:ext cx="10515600" cy="650874"/>
          </a:xfrm>
        </p:spPr>
        <p:txBody>
          <a:bodyPr anchor="t"/>
          <a:lstStyle/>
          <a:p>
            <a:r>
              <a:rPr lang="en-US"/>
              <a:t>Click to edit Master title style</a:t>
            </a:r>
          </a:p>
        </p:txBody>
      </p:sp>
      <p:sp>
        <p:nvSpPr>
          <p:cNvPr id="3" name="Content Placeholder 2">
            <a:extLst>
              <a:ext uri="{FF2B5EF4-FFF2-40B4-BE49-F238E27FC236}">
                <a16:creationId xmlns:a16="http://schemas.microsoft.com/office/drawing/2014/main" id="{8128D825-B36A-6643-86E3-DE600D2D28C7}"/>
              </a:ext>
            </a:extLst>
          </p:cNvPr>
          <p:cNvSpPr>
            <a:spLocks noGrp="1"/>
          </p:cNvSpPr>
          <p:nvPr>
            <p:ph idx="1"/>
          </p:nvPr>
        </p:nvSpPr>
        <p:spPr>
          <a:xfrm>
            <a:off x="607291" y="182562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ext Placeholder 11">
            <a:extLst>
              <a:ext uri="{FF2B5EF4-FFF2-40B4-BE49-F238E27FC236}">
                <a16:creationId xmlns:a16="http://schemas.microsoft.com/office/drawing/2014/main" id="{4FAA7D4D-EAA6-334A-B43E-06A97BEC723E}"/>
              </a:ext>
            </a:extLst>
          </p:cNvPr>
          <p:cNvSpPr>
            <a:spLocks noGrp="1"/>
          </p:cNvSpPr>
          <p:nvPr>
            <p:ph type="body" sz="quarter" idx="10"/>
          </p:nvPr>
        </p:nvSpPr>
        <p:spPr>
          <a:xfrm>
            <a:off x="526184" y="1016577"/>
            <a:ext cx="10556875" cy="711200"/>
          </a:xfrm>
        </p:spPr>
        <p:txBody>
          <a:bodyPr>
            <a:normAutofit/>
          </a:bodyPr>
          <a:lstStyle>
            <a:lvl1pPr marL="0" indent="0">
              <a:buFontTx/>
              <a:buNone/>
              <a:defRPr sz="20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1269744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F055-87C9-684B-848C-1B8CF4D7D60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8F8E90-A043-F544-8CA6-B7EB33E016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150BB3F-F9BB-2545-83D9-F0AEDAA2BCD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25888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ABDE2B-9A3D-8644-B552-E7557C24C45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525505E-8989-8F45-9D54-10849512DED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12BF61-9817-0449-A344-01888806BF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FD7386F-BEB0-6B4E-B186-FF2F0C462C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68D70EC-20A6-C543-B1E0-D852E17C5A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28721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4EEC2-0F3D-164F-85F0-D566A065FBF7}"/>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64171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6" name="Footer Placeholder 4">
            <a:extLst>
              <a:ext uri="{FF2B5EF4-FFF2-40B4-BE49-F238E27FC236}">
                <a16:creationId xmlns:a16="http://schemas.microsoft.com/office/drawing/2014/main" id="{C0C6D511-97D6-5A4F-907B-8F2BBC521032}"/>
              </a:ext>
            </a:extLst>
          </p:cNvPr>
          <p:cNvSpPr txBox="1">
            <a:spLocks/>
          </p:cNvSpPr>
          <p:nvPr userDrawn="1"/>
        </p:nvSpPr>
        <p:spPr>
          <a:xfrm>
            <a:off x="9202611" y="6427566"/>
            <a:ext cx="2731712" cy="229425"/>
          </a:xfrm>
          <a:prstGeom prst="rect">
            <a:avLst/>
          </a:prstGeom>
        </p:spPr>
        <p:txBody>
          <a:bodyPr vert="horz" lIns="91440" tIns="45720" rIns="91440" bIns="45720" rtlCol="0" anchor="ctr"/>
          <a:lstStyle>
            <a:defPPr>
              <a:defRPr lang="en-US"/>
            </a:defPPr>
            <a:lvl1pPr marL="0" algn="l" defTabSz="685800" rtl="0" eaLnBrk="1" latinLnBrk="0" hangingPunct="1">
              <a:defRPr sz="900" b="0" i="0" kern="1200">
                <a:solidFill>
                  <a:schemeClr val="tx1">
                    <a:tint val="75000"/>
                  </a:schemeClr>
                </a:solidFill>
                <a:latin typeface="Brandon Grotesque" charset="0"/>
                <a:ea typeface="Brandon Grotesque" charset="0"/>
                <a:cs typeface="Brandon Grotesque"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algn="r"/>
            <a:fld id="{B72AFE46-1C31-6E44-B84C-E7D3285E2904}" type="slidenum">
              <a:rPr lang="en-US" sz="800" b="0" i="0" smtClean="0">
                <a:solidFill>
                  <a:schemeClr val="bg1">
                    <a:lumMod val="65000"/>
                  </a:schemeClr>
                </a:solidFill>
                <a:latin typeface="Verdana" panose="020B0604030504040204" pitchFamily="34" charset="0"/>
                <a:ea typeface="Verdana" panose="020B0604030504040204" pitchFamily="34" charset="0"/>
                <a:cs typeface="Verdana" panose="020B0604030504040204" pitchFamily="34" charset="0"/>
              </a:rPr>
              <a:t>‹#›</a:t>
            </a:fld>
            <a:endParaRPr lang="en-US" sz="600" b="0" i="0">
              <a:solidFill>
                <a:schemeClr val="bg1">
                  <a:lumMod val="65000"/>
                </a:schemeClr>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63887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D3201-E098-F743-ADBA-354A1999E3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CCE5F0-9D10-1641-8527-D6D758262E8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587127E-7ECD-4C45-BC9B-D73B484D65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20232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47E55-95DD-7447-BB83-696B80937E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776AC12-5AD6-B649-AE5A-505576A6B2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9D21B0B-85C3-C148-ADFC-26E32E4812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50174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D0CED-8560-264E-9E1C-A2D1B0CF031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5AA37AA-B074-5B4E-ACD7-0016EA9C8A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4202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7E719EB-F856-7A44-AD6E-CF00376E92AB}"/>
              </a:ext>
            </a:extLst>
          </p:cNvPr>
          <p:cNvSpPr>
            <a:spLocks noGrp="1"/>
          </p:cNvSpPr>
          <p:nvPr>
            <p:ph type="title"/>
          </p:nvPr>
        </p:nvSpPr>
        <p:spPr>
          <a:xfrm>
            <a:off x="598054" y="365126"/>
            <a:ext cx="10515600" cy="669347"/>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84607A82-29DE-7C42-8877-F6DD1939DA9E}"/>
              </a:ext>
            </a:extLst>
          </p:cNvPr>
          <p:cNvSpPr>
            <a:spLocks noGrp="1"/>
          </p:cNvSpPr>
          <p:nvPr>
            <p:ph type="body" idx="1"/>
          </p:nvPr>
        </p:nvSpPr>
        <p:spPr>
          <a:xfrm>
            <a:off x="598054"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Box 3">
            <a:extLst>
              <a:ext uri="{FF2B5EF4-FFF2-40B4-BE49-F238E27FC236}">
                <a16:creationId xmlns:a16="http://schemas.microsoft.com/office/drawing/2014/main" id="{55806023-B9DE-5C23-5631-895BE1AE6F9E}"/>
              </a:ext>
            </a:extLst>
          </p:cNvPr>
          <p:cNvSpPr txBox="1"/>
          <p:nvPr userDrawn="1"/>
        </p:nvSpPr>
        <p:spPr>
          <a:xfrm>
            <a:off x="9305366" y="6511414"/>
            <a:ext cx="2743200" cy="215444"/>
          </a:xfrm>
          <a:prstGeom prst="rect">
            <a:avLst/>
          </a:prstGeom>
          <a:noFill/>
        </p:spPr>
        <p:txBody>
          <a:bodyPr wrap="square" rtlCol="0">
            <a:spAutoFit/>
          </a:bodyPr>
          <a:lstStyle/>
          <a:p>
            <a:pPr algn="r"/>
            <a:r>
              <a:rPr lang="en-US" sz="800">
                <a:solidFill>
                  <a:schemeClr val="tx2">
                    <a:lumMod val="60000"/>
                    <a:lumOff val="40000"/>
                  </a:schemeClr>
                </a:solidFill>
                <a:latin typeface="Montserrat" pitchFamily="2" charset="77"/>
              </a:rPr>
              <a:t>©2023 The Fletcher Group  |  </a:t>
            </a:r>
            <a:fld id="{B29B3A02-F70B-5544-BEBA-1ED3CE1724FD}" type="slidenum">
              <a:rPr lang="en-US" sz="800" smtClean="0">
                <a:solidFill>
                  <a:schemeClr val="tx2">
                    <a:lumMod val="60000"/>
                    <a:lumOff val="40000"/>
                  </a:schemeClr>
                </a:solidFill>
                <a:latin typeface="Montserrat" pitchFamily="2" charset="77"/>
              </a:rPr>
              <a:pPr algn="r"/>
              <a:t>‹#›</a:t>
            </a:fld>
            <a:endParaRPr lang="en-US" sz="800">
              <a:solidFill>
                <a:schemeClr val="tx2">
                  <a:lumMod val="60000"/>
                  <a:lumOff val="40000"/>
                </a:schemeClr>
              </a:solidFill>
              <a:latin typeface="Montserrat" pitchFamily="2" charset="77"/>
            </a:endParaRPr>
          </a:p>
        </p:txBody>
      </p:sp>
    </p:spTree>
    <p:extLst>
      <p:ext uri="{BB962C8B-B14F-4D97-AF65-F5344CB8AC3E}">
        <p14:creationId xmlns:p14="http://schemas.microsoft.com/office/powerpoint/2010/main" val="14515343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74" r:id="rId11"/>
  </p:sldLayoutIdLst>
  <p:txStyles>
    <p:titleStyle>
      <a:lvl1pPr algn="l" defTabSz="914400" rtl="0" eaLnBrk="1" latinLnBrk="0" hangingPunct="1">
        <a:lnSpc>
          <a:spcPct val="90000"/>
        </a:lnSpc>
        <a:spcBef>
          <a:spcPct val="0"/>
        </a:spcBef>
        <a:buNone/>
        <a:defRPr sz="3200" b="1" i="0" kern="1200">
          <a:solidFill>
            <a:schemeClr val="tx2"/>
          </a:solidFill>
          <a:latin typeface="Montserrat" pitchFamily="2" charset="77"/>
          <a:ea typeface="Verdana" panose="020B0604030504040204" pitchFamily="34" charset="0"/>
          <a:cs typeface="Verdana" panose="020B060403050404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chemeClr val="tx2"/>
          </a:solidFill>
          <a:latin typeface="Montserrat" pitchFamily="2" charset="77"/>
          <a:ea typeface="+mn-ea"/>
          <a:cs typeface="+mn-cs"/>
        </a:defRPr>
      </a:lvl1pPr>
      <a:lvl2pPr marL="685800" indent="-228600" algn="l" defTabSz="914400" rtl="0" eaLnBrk="1" latinLnBrk="0" hangingPunct="1">
        <a:lnSpc>
          <a:spcPct val="90000"/>
        </a:lnSpc>
        <a:spcBef>
          <a:spcPts val="500"/>
        </a:spcBef>
        <a:buClr>
          <a:schemeClr val="accent1"/>
        </a:buClr>
        <a:buFont typeface="System Font Regular"/>
        <a:buChar char="–"/>
        <a:defRPr sz="2400" kern="1200">
          <a:solidFill>
            <a:schemeClr val="tx2"/>
          </a:solidFill>
          <a:latin typeface="Montserrat" pitchFamily="2" charset="77"/>
          <a:ea typeface="+mn-ea"/>
          <a:cs typeface="+mn-cs"/>
        </a:defRPr>
      </a:lvl2pPr>
      <a:lvl3pPr marL="1143000" indent="-228600" algn="l" defTabSz="914400" rtl="0" eaLnBrk="1" latinLnBrk="0" hangingPunct="1">
        <a:lnSpc>
          <a:spcPct val="90000"/>
        </a:lnSpc>
        <a:spcBef>
          <a:spcPts val="500"/>
        </a:spcBef>
        <a:buClr>
          <a:schemeClr val="accent1"/>
        </a:buClr>
        <a:buSzPct val="75000"/>
        <a:buFont typeface="Courier New" panose="02070309020205020404" pitchFamily="49" charset="0"/>
        <a:buChar char="o"/>
        <a:defRPr sz="2000" kern="1200">
          <a:solidFill>
            <a:schemeClr val="tx2"/>
          </a:solidFill>
          <a:latin typeface="Montserrat" pitchFamily="2" charset="77"/>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2"/>
          </a:solidFill>
          <a:latin typeface="Montserrat" pitchFamily="2" charset="77"/>
          <a:ea typeface="+mn-ea"/>
          <a:cs typeface="+mn-cs"/>
        </a:defRPr>
      </a:lvl4pPr>
      <a:lvl5pPr marL="2057400" indent="-228600" algn="l" defTabSz="914400" rtl="0" eaLnBrk="1" latinLnBrk="0" hangingPunct="1">
        <a:lnSpc>
          <a:spcPct val="90000"/>
        </a:lnSpc>
        <a:spcBef>
          <a:spcPts val="500"/>
        </a:spcBef>
        <a:buClr>
          <a:schemeClr val="accent1"/>
        </a:buClr>
        <a:buFont typeface="System Font Regular"/>
        <a:buChar char="–"/>
        <a:defRPr sz="1800" kern="1200">
          <a:solidFill>
            <a:schemeClr val="tx2"/>
          </a:solidFill>
          <a:latin typeface="Montserrat"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chart" Target="../charts/chart3.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www.bizjournals.com/bizjournals/news/2023/11/07/pay-salary-remote-review-small-business.html" TargetMode="External"/><Relationship Id="rId13" Type="http://schemas.openxmlformats.org/officeDocument/2006/relationships/image" Target="../media/image7.png"/><Relationship Id="rId18" Type="http://schemas.openxmlformats.org/officeDocument/2006/relationships/hyperlink" Target="https://loyalty360.org/content-gallery/daily-news/loyalty360-reads-7-eleven-offers-music-video-cameo-sweepstakes-shoppers-use-gift-cards-to-mitigate" TargetMode="External"/><Relationship Id="rId26" Type="http://schemas.openxmlformats.org/officeDocument/2006/relationships/image" Target="../media/image13.png"/><Relationship Id="rId3" Type="http://schemas.openxmlformats.org/officeDocument/2006/relationships/hyperlink" Target="https://www.forbes.com/sites/garydrenik/2023/11/15/what-recession-holiday-spending-predicted-to-defy-economic-challenges/?sh=5b926293f76c" TargetMode="External"/><Relationship Id="rId21" Type="http://schemas.openxmlformats.org/officeDocument/2006/relationships/image" Target="../media/image10.png"/><Relationship Id="rId7" Type="http://schemas.openxmlformats.org/officeDocument/2006/relationships/image" Target="../media/image4.png"/><Relationship Id="rId12" Type="http://schemas.openxmlformats.org/officeDocument/2006/relationships/hyperlink" Target="https://aithority.com/saas/aithority-interview-with-cory-gaines-chief-product-officer-at-blackhawk-network-bhn/" TargetMode="External"/><Relationship Id="rId17" Type="http://schemas.openxmlformats.org/officeDocument/2006/relationships/image" Target="../media/image9.png"/><Relationship Id="rId25" Type="http://schemas.openxmlformats.org/officeDocument/2006/relationships/hyperlink" Target="https://finance.yahoo.com/news/americans-already-holiday-shopping-5-110018372.html" TargetMode="External"/><Relationship Id="rId2" Type="http://schemas.openxmlformats.org/officeDocument/2006/relationships/notesSlide" Target="../notesSlides/notesSlide3.xml"/><Relationship Id="rId16" Type="http://schemas.openxmlformats.org/officeDocument/2006/relationships/hyperlink" Target="https://www.benefitspro.com/2023/12/25/at-time-of-high-inflation-gift-cards-can-be-good-option-for-employees/" TargetMode="External"/><Relationship Id="rId20" Type="http://schemas.openxmlformats.org/officeDocument/2006/relationships/hyperlink" Target="https://www.hr.com/en/magazines/all_articles/how-to-help-employees-offset-inflation%E2%80%94and-earn-la_lmeoi4ax.html" TargetMode="External"/><Relationship Id="rId1" Type="http://schemas.openxmlformats.org/officeDocument/2006/relationships/slideLayout" Target="../slideLayouts/slideLayout2.xml"/><Relationship Id="rId6" Type="http://schemas.openxmlformats.org/officeDocument/2006/relationships/hyperlink" Target="https://blog.hubspot.com/sales/avoid-burnout-q4" TargetMode="External"/><Relationship Id="rId11" Type="http://schemas.openxmlformats.org/officeDocument/2006/relationships/image" Target="../media/image6.png"/><Relationship Id="rId24" Type="http://schemas.openxmlformats.org/officeDocument/2006/relationships/image" Target="../media/image12.png"/><Relationship Id="rId5" Type="http://schemas.openxmlformats.org/officeDocument/2006/relationships/image" Target="../media/image3.png"/><Relationship Id="rId15" Type="http://schemas.openxmlformats.org/officeDocument/2006/relationships/image" Target="../media/image8.png"/><Relationship Id="rId23" Type="http://schemas.openxmlformats.org/officeDocument/2006/relationships/hyperlink" Target="https://hospitalitytech.com/how-leverage-rewards-and-engagement-program-technology" TargetMode="External"/><Relationship Id="rId10" Type="http://schemas.openxmlformats.org/officeDocument/2006/relationships/hyperlink" Target="https://www.nasdaq.com/articles/6-ways-to-save-on-last-minute-holiday-deals" TargetMode="External"/><Relationship Id="rId19" Type="http://schemas.openxmlformats.org/officeDocument/2006/relationships/hyperlink" Target="https://medium.com/authority-magazine/bill-warshauer-of-blackhawk-network-on-how-to-turn-a-good-sales-team-into-a-great-one-875604c14855" TargetMode="External"/><Relationship Id="rId4" Type="http://schemas.openxmlformats.org/officeDocument/2006/relationships/image" Target="../media/image2.png"/><Relationship Id="rId9" Type="http://schemas.openxmlformats.org/officeDocument/2006/relationships/image" Target="../media/image5.png"/><Relationship Id="rId14" Type="http://schemas.openxmlformats.org/officeDocument/2006/relationships/hyperlink" Target="https://www.spiceworks.com/hr/engagement-retention/guest-article/enhancing-employee-engagement-with-integrated-workflows/" TargetMode="External"/><Relationship Id="rId22" Type="http://schemas.openxmlformats.org/officeDocument/2006/relationships/image" Target="../media/image11.png"/><Relationship Id="rId27"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EF04E469-6B8A-6601-AFB7-9E0542C3B49B}"/>
              </a:ext>
            </a:extLst>
          </p:cNvPr>
          <p:cNvSpPr/>
          <p:nvPr/>
        </p:nvSpPr>
        <p:spPr>
          <a:xfrm>
            <a:off x="8527009" y="0"/>
            <a:ext cx="3672469" cy="6870700"/>
          </a:xfrm>
          <a:prstGeom prst="rect">
            <a:avLst/>
          </a:prstGeom>
          <a:solidFill>
            <a:schemeClr val="tx2"/>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3B39E785-5F3E-6E4B-9AD1-15AB87583746}"/>
              </a:ext>
            </a:extLst>
          </p:cNvPr>
          <p:cNvSpPr>
            <a:spLocks noGrp="1"/>
          </p:cNvSpPr>
          <p:nvPr>
            <p:ph idx="1"/>
          </p:nvPr>
        </p:nvSpPr>
        <p:spPr>
          <a:xfrm>
            <a:off x="579047" y="1248131"/>
            <a:ext cx="7598513" cy="5355869"/>
          </a:xfrm>
        </p:spPr>
        <p:txBody>
          <a:bodyPr vert="horz" lIns="91440" tIns="45720" rIns="91440" bIns="45720" rtlCol="0" anchor="t">
            <a:normAutofit/>
          </a:bodyPr>
          <a:lstStyle/>
          <a:p>
            <a:pPr marL="0" indent="0">
              <a:lnSpc>
                <a:spcPct val="120000"/>
              </a:lnSpc>
              <a:buNone/>
            </a:pPr>
            <a:r>
              <a:rPr lang="en-US" sz="1600" b="1" dirty="0">
                <a:solidFill>
                  <a:srgbClr val="FF0000"/>
                </a:solidFill>
                <a:latin typeface="Montserrat" pitchFamily="2" charset="77"/>
              </a:rPr>
              <a:t>Creating a dominant presence in the rewards and incentives industry through strategic PR </a:t>
            </a:r>
          </a:p>
          <a:p>
            <a:pPr marL="0" indent="0">
              <a:lnSpc>
                <a:spcPct val="120000"/>
              </a:lnSpc>
              <a:buNone/>
            </a:pPr>
            <a:r>
              <a:rPr lang="en-US" sz="1200" dirty="0">
                <a:solidFill>
                  <a:schemeClr val="tx2">
                    <a:lumMod val="75000"/>
                  </a:schemeClr>
                </a:solidFill>
                <a:latin typeface="Montserrat" pitchFamily="2" charset="77"/>
              </a:rPr>
              <a:t>For a decade, we have supported Blackhawk Network’s (BHN’s) business units, including its rewards and incentives business, through multiple acquisitions, rebrands, continued growth and as market conditions evolved. </a:t>
            </a:r>
            <a:r>
              <a:rPr lang="en-US" sz="1200" dirty="0">
                <a:solidFill>
                  <a:schemeClr val="tx2">
                    <a:lumMod val="75000"/>
                  </a:schemeClr>
                </a:solidFill>
              </a:rPr>
              <a:t>BHN</a:t>
            </a:r>
            <a:r>
              <a:rPr lang="en-US" sz="1200" dirty="0">
                <a:solidFill>
                  <a:schemeClr val="tx2">
                    <a:lumMod val="75000"/>
                  </a:schemeClr>
                </a:solidFill>
                <a:latin typeface="Montserrat" pitchFamily="2" charset="77"/>
              </a:rPr>
              <a:t> is known for being a pioneer in bringing together disparate payments and shopping experiences—i.e., the creation of Gift Card Malls™ in grocery stores. Its incentives and rewards platforms, API solutions, services and global offerings support B2B and B2B2C businesses to help engage and recognize customers, partners and employees.  </a:t>
            </a:r>
          </a:p>
          <a:p>
            <a:pPr marL="0" indent="0">
              <a:lnSpc>
                <a:spcPct val="120000"/>
              </a:lnSpc>
              <a:buNone/>
            </a:pPr>
            <a:r>
              <a:rPr lang="en-US" sz="1200" dirty="0">
                <a:solidFill>
                  <a:schemeClr val="tx2">
                    <a:lumMod val="75000"/>
                  </a:schemeClr>
                </a:solidFill>
                <a:latin typeface="Montserrat" pitchFamily="2" charset="77"/>
              </a:rPr>
              <a:t>We have become trusted advisors that have helped shape success by building the division’s brand and showcasing its value propositions. Our team now functions as an extension of BHN’s internal team, creating annual goals, setting strategy and executing on deliverables. BHN leans on us to know its business inside and out to help inform our recommendations and differentiate from competitors using carefully crafted messaging.  </a:t>
            </a:r>
          </a:p>
          <a:p>
            <a:pPr marL="0" indent="0">
              <a:lnSpc>
                <a:spcPct val="120000"/>
              </a:lnSpc>
              <a:buNone/>
            </a:pPr>
            <a:r>
              <a:rPr lang="en-US" sz="1200" dirty="0">
                <a:solidFill>
                  <a:schemeClr val="tx2">
                    <a:lumMod val="75000"/>
                  </a:schemeClr>
                </a:solidFill>
                <a:latin typeface="Montserrat" pitchFamily="2" charset="77"/>
              </a:rPr>
              <a:t>Our work includes: ideating and leading industry-specific research campaigns (leveraging omnibus consumer surveys, quantitative business research, internal sales data), securing valuable national and trade media placements through proactive pitching and newsjacking, creating and placing thought leadership content, supporting lead generation efforts, building thought leaders’ reputations and social media presence, and growing brand visibility.</a:t>
            </a:r>
          </a:p>
        </p:txBody>
      </p:sp>
      <p:grpSp>
        <p:nvGrpSpPr>
          <p:cNvPr id="13" name="Group 12">
            <a:extLst>
              <a:ext uri="{FF2B5EF4-FFF2-40B4-BE49-F238E27FC236}">
                <a16:creationId xmlns:a16="http://schemas.microsoft.com/office/drawing/2014/main" id="{0EC78AF9-2D60-8677-718B-840C50C9F009}"/>
              </a:ext>
            </a:extLst>
          </p:cNvPr>
          <p:cNvGrpSpPr/>
          <p:nvPr/>
        </p:nvGrpSpPr>
        <p:grpSpPr>
          <a:xfrm>
            <a:off x="8671157" y="244652"/>
            <a:ext cx="1845654" cy="1355226"/>
            <a:chOff x="795924" y="3047238"/>
            <a:chExt cx="3328359" cy="1355226"/>
          </a:xfrm>
        </p:grpSpPr>
        <p:sp>
          <p:nvSpPr>
            <p:cNvPr id="15" name="TextBox 14">
              <a:extLst>
                <a:ext uri="{FF2B5EF4-FFF2-40B4-BE49-F238E27FC236}">
                  <a16:creationId xmlns:a16="http://schemas.microsoft.com/office/drawing/2014/main" id="{8BF6CBDB-B18D-E376-AF0B-BFB544602144}"/>
                </a:ext>
              </a:extLst>
            </p:cNvPr>
            <p:cNvSpPr txBox="1"/>
            <p:nvPr/>
          </p:nvSpPr>
          <p:spPr>
            <a:xfrm>
              <a:off x="795924" y="3047238"/>
              <a:ext cx="3328359" cy="769441"/>
            </a:xfrm>
            <a:prstGeom prst="rect">
              <a:avLst/>
            </a:prstGeom>
            <a:noFill/>
          </p:spPr>
          <p:txBody>
            <a:bodyPr wrap="square" rtlCol="0">
              <a:noAutofit/>
            </a:bodyPr>
            <a:lstStyle/>
            <a:p>
              <a:pPr algn="ctr"/>
              <a:r>
                <a:rPr lang="en-US" sz="4000" b="1" dirty="0">
                  <a:solidFill>
                    <a:srgbClr val="FF0000"/>
                  </a:solidFill>
                  <a:latin typeface="Montserrat ExtraBold" pitchFamily="2" charset="77"/>
                </a:rPr>
                <a:t>425+</a:t>
              </a:r>
            </a:p>
          </p:txBody>
        </p:sp>
        <p:sp>
          <p:nvSpPr>
            <p:cNvPr id="16" name="TextBox 15">
              <a:extLst>
                <a:ext uri="{FF2B5EF4-FFF2-40B4-BE49-F238E27FC236}">
                  <a16:creationId xmlns:a16="http://schemas.microsoft.com/office/drawing/2014/main" id="{2691E863-0D4A-4DBB-090B-22E58F3385E1}"/>
                </a:ext>
              </a:extLst>
            </p:cNvPr>
            <p:cNvSpPr txBox="1"/>
            <p:nvPr/>
          </p:nvSpPr>
          <p:spPr>
            <a:xfrm>
              <a:off x="795924" y="3663800"/>
              <a:ext cx="2961780" cy="738664"/>
            </a:xfrm>
            <a:prstGeom prst="rect">
              <a:avLst/>
            </a:prstGeom>
            <a:noFill/>
          </p:spPr>
          <p:txBody>
            <a:bodyPr wrap="square" rtlCol="0">
              <a:noAutofit/>
            </a:bodyPr>
            <a:lstStyle/>
            <a:p>
              <a:pPr algn="ctr"/>
              <a:r>
                <a:rPr lang="en-US" sz="1200" b="1" dirty="0">
                  <a:solidFill>
                    <a:schemeClr val="bg1"/>
                  </a:solidFill>
                  <a:latin typeface="Montserrat" pitchFamily="2" charset="77"/>
                </a:rPr>
                <a:t>MEDIA PLACEMENTS</a:t>
              </a:r>
            </a:p>
          </p:txBody>
        </p:sp>
      </p:grpSp>
      <p:grpSp>
        <p:nvGrpSpPr>
          <p:cNvPr id="34" name="Group 33">
            <a:extLst>
              <a:ext uri="{FF2B5EF4-FFF2-40B4-BE49-F238E27FC236}">
                <a16:creationId xmlns:a16="http://schemas.microsoft.com/office/drawing/2014/main" id="{8E0DC697-CDC8-5DEC-1803-0227DE75EDD5}"/>
              </a:ext>
            </a:extLst>
          </p:cNvPr>
          <p:cNvGrpSpPr/>
          <p:nvPr/>
        </p:nvGrpSpPr>
        <p:grpSpPr>
          <a:xfrm>
            <a:off x="10388630" y="205539"/>
            <a:ext cx="1845654" cy="1211450"/>
            <a:chOff x="894299" y="3047238"/>
            <a:chExt cx="3328359" cy="1211450"/>
          </a:xfrm>
        </p:grpSpPr>
        <p:sp>
          <p:nvSpPr>
            <p:cNvPr id="35" name="TextBox 34">
              <a:extLst>
                <a:ext uri="{FF2B5EF4-FFF2-40B4-BE49-F238E27FC236}">
                  <a16:creationId xmlns:a16="http://schemas.microsoft.com/office/drawing/2014/main" id="{F54C234B-CE09-ACB4-0278-4F134F1ADCC1}"/>
                </a:ext>
              </a:extLst>
            </p:cNvPr>
            <p:cNvSpPr txBox="1"/>
            <p:nvPr/>
          </p:nvSpPr>
          <p:spPr>
            <a:xfrm>
              <a:off x="894299" y="3047238"/>
              <a:ext cx="3328359" cy="769441"/>
            </a:xfrm>
            <a:prstGeom prst="rect">
              <a:avLst/>
            </a:prstGeom>
            <a:noFill/>
          </p:spPr>
          <p:txBody>
            <a:bodyPr wrap="square" rtlCol="0">
              <a:noAutofit/>
            </a:bodyPr>
            <a:lstStyle/>
            <a:p>
              <a:pPr algn="ctr"/>
              <a:r>
                <a:rPr lang="en-US" sz="4000" b="1" dirty="0">
                  <a:solidFill>
                    <a:srgbClr val="FF0000"/>
                  </a:solidFill>
                  <a:latin typeface="Montserrat ExtraBold" pitchFamily="2" charset="77"/>
                </a:rPr>
                <a:t>2.8B+</a:t>
              </a:r>
            </a:p>
          </p:txBody>
        </p:sp>
        <p:sp>
          <p:nvSpPr>
            <p:cNvPr id="36" name="TextBox 35">
              <a:extLst>
                <a:ext uri="{FF2B5EF4-FFF2-40B4-BE49-F238E27FC236}">
                  <a16:creationId xmlns:a16="http://schemas.microsoft.com/office/drawing/2014/main" id="{D71EAA9B-166B-34DD-32F6-F4242A4CC44C}"/>
                </a:ext>
              </a:extLst>
            </p:cNvPr>
            <p:cNvSpPr txBox="1"/>
            <p:nvPr/>
          </p:nvSpPr>
          <p:spPr>
            <a:xfrm>
              <a:off x="1146593" y="3673913"/>
              <a:ext cx="2531378" cy="584775"/>
            </a:xfrm>
            <a:prstGeom prst="rect">
              <a:avLst/>
            </a:prstGeom>
            <a:noFill/>
          </p:spPr>
          <p:txBody>
            <a:bodyPr wrap="square" rtlCol="0">
              <a:noAutofit/>
            </a:bodyPr>
            <a:lstStyle/>
            <a:p>
              <a:pPr algn="ctr"/>
              <a:r>
                <a:rPr lang="en-US" sz="1200" b="1">
                  <a:solidFill>
                    <a:schemeClr val="bg1"/>
                  </a:solidFill>
                  <a:latin typeface="Montserrat" pitchFamily="2" charset="77"/>
                </a:rPr>
                <a:t>MEDIA COVERAGE REACH</a:t>
              </a:r>
            </a:p>
          </p:txBody>
        </p:sp>
      </p:grpSp>
      <p:grpSp>
        <p:nvGrpSpPr>
          <p:cNvPr id="41" name="Group 40">
            <a:extLst>
              <a:ext uri="{FF2B5EF4-FFF2-40B4-BE49-F238E27FC236}">
                <a16:creationId xmlns:a16="http://schemas.microsoft.com/office/drawing/2014/main" id="{82545A39-EF90-440E-1A94-305B20E32CBD}"/>
              </a:ext>
            </a:extLst>
          </p:cNvPr>
          <p:cNvGrpSpPr/>
          <p:nvPr/>
        </p:nvGrpSpPr>
        <p:grpSpPr>
          <a:xfrm>
            <a:off x="8384789" y="1623008"/>
            <a:ext cx="2202983" cy="1911464"/>
            <a:chOff x="8445191" y="5159821"/>
            <a:chExt cx="2202983" cy="1911464"/>
          </a:xfrm>
        </p:grpSpPr>
        <p:graphicFrame>
          <p:nvGraphicFramePr>
            <p:cNvPr id="37" name="Chart 36">
              <a:extLst>
                <a:ext uri="{FF2B5EF4-FFF2-40B4-BE49-F238E27FC236}">
                  <a16:creationId xmlns:a16="http://schemas.microsoft.com/office/drawing/2014/main" id="{2784AA8E-2C1D-36F5-48C9-348BE25229D4}"/>
                </a:ext>
              </a:extLst>
            </p:cNvPr>
            <p:cNvGraphicFramePr/>
            <p:nvPr>
              <p:extLst>
                <p:ext uri="{D42A27DB-BD31-4B8C-83A1-F6EECF244321}">
                  <p14:modId xmlns:p14="http://schemas.microsoft.com/office/powerpoint/2010/main" val="2003581811"/>
                </p:ext>
              </p:extLst>
            </p:nvPr>
          </p:nvGraphicFramePr>
          <p:xfrm>
            <a:off x="8445191" y="5159821"/>
            <a:ext cx="2202983" cy="1468655"/>
          </p:xfrm>
          <a:graphic>
            <a:graphicData uri="http://schemas.openxmlformats.org/drawingml/2006/chart">
              <c:chart xmlns:c="http://schemas.openxmlformats.org/drawingml/2006/chart" xmlns:r="http://schemas.openxmlformats.org/officeDocument/2006/relationships" r:id="rId3"/>
            </a:graphicData>
          </a:graphic>
        </p:graphicFrame>
        <p:sp>
          <p:nvSpPr>
            <p:cNvPr id="39" name="TextBox 38">
              <a:extLst>
                <a:ext uri="{FF2B5EF4-FFF2-40B4-BE49-F238E27FC236}">
                  <a16:creationId xmlns:a16="http://schemas.microsoft.com/office/drawing/2014/main" id="{0F840CCB-0860-0054-C5E3-D47BA67964FF}"/>
                </a:ext>
              </a:extLst>
            </p:cNvPr>
            <p:cNvSpPr txBox="1"/>
            <p:nvPr/>
          </p:nvSpPr>
          <p:spPr>
            <a:xfrm>
              <a:off x="9042451" y="5655225"/>
              <a:ext cx="1023831" cy="523220"/>
            </a:xfrm>
            <a:prstGeom prst="rect">
              <a:avLst/>
            </a:prstGeom>
            <a:noFill/>
          </p:spPr>
          <p:txBody>
            <a:bodyPr wrap="square" rtlCol="0">
              <a:noAutofit/>
            </a:bodyPr>
            <a:lstStyle/>
            <a:p>
              <a:pPr algn="ctr"/>
              <a:r>
                <a:rPr lang="en-US" sz="2400" b="1" dirty="0">
                  <a:solidFill>
                    <a:srgbClr val="FF0000"/>
                  </a:solidFill>
                  <a:latin typeface="Montserrat ExtraBold" pitchFamily="2" charset="77"/>
                </a:rPr>
                <a:t>98%</a:t>
              </a:r>
            </a:p>
          </p:txBody>
        </p:sp>
        <p:sp>
          <p:nvSpPr>
            <p:cNvPr id="40" name="TextBox 39">
              <a:extLst>
                <a:ext uri="{FF2B5EF4-FFF2-40B4-BE49-F238E27FC236}">
                  <a16:creationId xmlns:a16="http://schemas.microsoft.com/office/drawing/2014/main" id="{843C685A-CA93-DDAD-1D28-AFF060EC57B2}"/>
                </a:ext>
              </a:extLst>
            </p:cNvPr>
            <p:cNvSpPr txBox="1"/>
            <p:nvPr/>
          </p:nvSpPr>
          <p:spPr>
            <a:xfrm>
              <a:off x="8789861" y="6554116"/>
              <a:ext cx="1495805" cy="517169"/>
            </a:xfrm>
            <a:prstGeom prst="rect">
              <a:avLst/>
            </a:prstGeom>
            <a:noFill/>
          </p:spPr>
          <p:txBody>
            <a:bodyPr wrap="square" rtlCol="0">
              <a:noAutofit/>
            </a:bodyPr>
            <a:lstStyle/>
            <a:p>
              <a:pPr algn="ctr"/>
              <a:r>
                <a:rPr lang="en-US" sz="1200" b="1" dirty="0">
                  <a:solidFill>
                    <a:schemeClr val="bg1"/>
                  </a:solidFill>
                  <a:latin typeface="Montserrat" pitchFamily="2" charset="77"/>
                </a:rPr>
                <a:t>OF COVERAGE IN TOP-TARGETED OUTLETS</a:t>
              </a:r>
            </a:p>
          </p:txBody>
        </p:sp>
      </p:grpSp>
      <p:cxnSp>
        <p:nvCxnSpPr>
          <p:cNvPr id="10" name="Straight Connector 9">
            <a:extLst>
              <a:ext uri="{FF2B5EF4-FFF2-40B4-BE49-F238E27FC236}">
                <a16:creationId xmlns:a16="http://schemas.microsoft.com/office/drawing/2014/main" id="{C645BE46-2FB0-4A95-F67A-3CC3CB38569F}"/>
              </a:ext>
            </a:extLst>
          </p:cNvPr>
          <p:cNvCxnSpPr>
            <a:cxnSpLocks/>
          </p:cNvCxnSpPr>
          <p:nvPr/>
        </p:nvCxnSpPr>
        <p:spPr>
          <a:xfrm>
            <a:off x="10357020" y="372798"/>
            <a:ext cx="45147" cy="5104128"/>
          </a:xfrm>
          <a:prstGeom prst="line">
            <a:avLst/>
          </a:prstGeom>
          <a:ln w="127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34532ECB-8F68-9FC4-E25B-CE2B18A5D9E7}"/>
              </a:ext>
            </a:extLst>
          </p:cNvPr>
          <p:cNvGrpSpPr/>
          <p:nvPr/>
        </p:nvGrpSpPr>
        <p:grpSpPr>
          <a:xfrm>
            <a:off x="10128895" y="1650480"/>
            <a:ext cx="2202983" cy="1929936"/>
            <a:chOff x="8445191" y="5159821"/>
            <a:chExt cx="2202983" cy="1929936"/>
          </a:xfrm>
        </p:grpSpPr>
        <p:graphicFrame>
          <p:nvGraphicFramePr>
            <p:cNvPr id="12" name="Chart 11">
              <a:extLst>
                <a:ext uri="{FF2B5EF4-FFF2-40B4-BE49-F238E27FC236}">
                  <a16:creationId xmlns:a16="http://schemas.microsoft.com/office/drawing/2014/main" id="{27F9484C-B1FC-8B09-019A-302D33747F9A}"/>
                </a:ext>
              </a:extLst>
            </p:cNvPr>
            <p:cNvGraphicFramePr/>
            <p:nvPr>
              <p:extLst>
                <p:ext uri="{D42A27DB-BD31-4B8C-83A1-F6EECF244321}">
                  <p14:modId xmlns:p14="http://schemas.microsoft.com/office/powerpoint/2010/main" val="3033206217"/>
                </p:ext>
              </p:extLst>
            </p:nvPr>
          </p:nvGraphicFramePr>
          <p:xfrm>
            <a:off x="8445191" y="5159821"/>
            <a:ext cx="2202983" cy="1468655"/>
          </p:xfrm>
          <a:graphic>
            <a:graphicData uri="http://schemas.openxmlformats.org/drawingml/2006/chart">
              <c:chart xmlns:c="http://schemas.openxmlformats.org/drawingml/2006/chart" xmlns:r="http://schemas.openxmlformats.org/officeDocument/2006/relationships" r:id="rId4"/>
            </a:graphicData>
          </a:graphic>
        </p:graphicFrame>
        <p:sp>
          <p:nvSpPr>
            <p:cNvPr id="14" name="TextBox 13">
              <a:extLst>
                <a:ext uri="{FF2B5EF4-FFF2-40B4-BE49-F238E27FC236}">
                  <a16:creationId xmlns:a16="http://schemas.microsoft.com/office/drawing/2014/main" id="{180D5652-E47B-E6A0-8CD3-61EFE4C24B08}"/>
                </a:ext>
              </a:extLst>
            </p:cNvPr>
            <p:cNvSpPr txBox="1"/>
            <p:nvPr/>
          </p:nvSpPr>
          <p:spPr>
            <a:xfrm>
              <a:off x="9042451" y="5655225"/>
              <a:ext cx="1023831" cy="523220"/>
            </a:xfrm>
            <a:prstGeom prst="rect">
              <a:avLst/>
            </a:prstGeom>
            <a:noFill/>
          </p:spPr>
          <p:txBody>
            <a:bodyPr wrap="square" rtlCol="0">
              <a:noAutofit/>
            </a:bodyPr>
            <a:lstStyle/>
            <a:p>
              <a:pPr algn="ctr"/>
              <a:r>
                <a:rPr lang="en-US" sz="2400" b="1" dirty="0">
                  <a:solidFill>
                    <a:srgbClr val="FF0000"/>
                  </a:solidFill>
                  <a:latin typeface="Montserrat ExtraBold" pitchFamily="2" charset="77"/>
                </a:rPr>
                <a:t>95%</a:t>
              </a:r>
            </a:p>
          </p:txBody>
        </p:sp>
        <p:sp>
          <p:nvSpPr>
            <p:cNvPr id="17" name="TextBox 16">
              <a:extLst>
                <a:ext uri="{FF2B5EF4-FFF2-40B4-BE49-F238E27FC236}">
                  <a16:creationId xmlns:a16="http://schemas.microsoft.com/office/drawing/2014/main" id="{D916AAB4-F41C-B56B-3795-43FEDD24FFB8}"/>
                </a:ext>
              </a:extLst>
            </p:cNvPr>
            <p:cNvSpPr txBox="1"/>
            <p:nvPr/>
          </p:nvSpPr>
          <p:spPr>
            <a:xfrm>
              <a:off x="8715973" y="6572588"/>
              <a:ext cx="1661418" cy="517169"/>
            </a:xfrm>
            <a:prstGeom prst="rect">
              <a:avLst/>
            </a:prstGeom>
            <a:noFill/>
          </p:spPr>
          <p:txBody>
            <a:bodyPr wrap="square" rtlCol="0">
              <a:noAutofit/>
            </a:bodyPr>
            <a:lstStyle/>
            <a:p>
              <a:pPr algn="ctr"/>
              <a:r>
                <a:rPr lang="en-US" sz="1200" b="1" dirty="0">
                  <a:solidFill>
                    <a:schemeClr val="bg1"/>
                  </a:solidFill>
                  <a:latin typeface="Montserrat" pitchFamily="2" charset="77"/>
                </a:rPr>
                <a:t>SHARE OF VOICE AMONG COMPETITORS</a:t>
              </a:r>
            </a:p>
          </p:txBody>
        </p:sp>
      </p:grpSp>
      <p:cxnSp>
        <p:nvCxnSpPr>
          <p:cNvPr id="19" name="Straight Connector 18">
            <a:extLst>
              <a:ext uri="{FF2B5EF4-FFF2-40B4-BE49-F238E27FC236}">
                <a16:creationId xmlns:a16="http://schemas.microsoft.com/office/drawing/2014/main" id="{4DDF8776-CDEE-4D6A-DB62-E6CE73CFBD92}"/>
              </a:ext>
            </a:extLst>
          </p:cNvPr>
          <p:cNvCxnSpPr/>
          <p:nvPr/>
        </p:nvCxnSpPr>
        <p:spPr>
          <a:xfrm>
            <a:off x="8795389" y="1495298"/>
            <a:ext cx="3120752" cy="0"/>
          </a:xfrm>
          <a:prstGeom prst="line">
            <a:avLst/>
          </a:prstGeom>
          <a:ln w="127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69C1C0CB-BD8B-FF3B-54CB-D5904BBC5183}"/>
              </a:ext>
            </a:extLst>
          </p:cNvPr>
          <p:cNvCxnSpPr/>
          <p:nvPr/>
        </p:nvCxnSpPr>
        <p:spPr>
          <a:xfrm>
            <a:off x="8753158" y="3903934"/>
            <a:ext cx="3120752" cy="0"/>
          </a:xfrm>
          <a:prstGeom prst="line">
            <a:avLst/>
          </a:prstGeom>
          <a:ln w="127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grpSp>
        <p:nvGrpSpPr>
          <p:cNvPr id="24" name="Group 23">
            <a:extLst>
              <a:ext uri="{FF2B5EF4-FFF2-40B4-BE49-F238E27FC236}">
                <a16:creationId xmlns:a16="http://schemas.microsoft.com/office/drawing/2014/main" id="{CF034757-7EE4-1696-88EB-41F7B253CD3D}"/>
              </a:ext>
            </a:extLst>
          </p:cNvPr>
          <p:cNvGrpSpPr/>
          <p:nvPr/>
        </p:nvGrpSpPr>
        <p:grpSpPr>
          <a:xfrm>
            <a:off x="8594926" y="3967224"/>
            <a:ext cx="1845654" cy="1332236"/>
            <a:chOff x="795924" y="3047238"/>
            <a:chExt cx="3328359" cy="1332236"/>
          </a:xfrm>
        </p:grpSpPr>
        <p:sp>
          <p:nvSpPr>
            <p:cNvPr id="25" name="TextBox 24">
              <a:extLst>
                <a:ext uri="{FF2B5EF4-FFF2-40B4-BE49-F238E27FC236}">
                  <a16:creationId xmlns:a16="http://schemas.microsoft.com/office/drawing/2014/main" id="{D0D57C56-35B5-811A-764B-2571AE16403D}"/>
                </a:ext>
              </a:extLst>
            </p:cNvPr>
            <p:cNvSpPr txBox="1"/>
            <p:nvPr/>
          </p:nvSpPr>
          <p:spPr>
            <a:xfrm>
              <a:off x="795924" y="3047238"/>
              <a:ext cx="3328359" cy="769441"/>
            </a:xfrm>
            <a:prstGeom prst="rect">
              <a:avLst/>
            </a:prstGeom>
            <a:noFill/>
          </p:spPr>
          <p:txBody>
            <a:bodyPr wrap="square" rtlCol="0">
              <a:noAutofit/>
            </a:bodyPr>
            <a:lstStyle/>
            <a:p>
              <a:pPr algn="ctr"/>
              <a:r>
                <a:rPr lang="en-US" sz="4000" b="1" dirty="0">
                  <a:solidFill>
                    <a:srgbClr val="FF0000"/>
                  </a:solidFill>
                  <a:latin typeface="Montserrat ExtraBold" pitchFamily="2" charset="77"/>
                </a:rPr>
                <a:t>40+</a:t>
              </a:r>
            </a:p>
          </p:txBody>
        </p:sp>
        <p:sp>
          <p:nvSpPr>
            <p:cNvPr id="26" name="TextBox 25">
              <a:extLst>
                <a:ext uri="{FF2B5EF4-FFF2-40B4-BE49-F238E27FC236}">
                  <a16:creationId xmlns:a16="http://schemas.microsoft.com/office/drawing/2014/main" id="{F6E941E0-F051-1B14-C9D2-9E98349C2668}"/>
                </a:ext>
              </a:extLst>
            </p:cNvPr>
            <p:cNvSpPr txBox="1"/>
            <p:nvPr/>
          </p:nvSpPr>
          <p:spPr>
            <a:xfrm>
              <a:off x="1077532" y="3640810"/>
              <a:ext cx="2961779" cy="738664"/>
            </a:xfrm>
            <a:prstGeom prst="rect">
              <a:avLst/>
            </a:prstGeom>
            <a:noFill/>
          </p:spPr>
          <p:txBody>
            <a:bodyPr wrap="square" rtlCol="0">
              <a:noAutofit/>
            </a:bodyPr>
            <a:lstStyle/>
            <a:p>
              <a:pPr algn="ctr"/>
              <a:r>
                <a:rPr lang="en-US" sz="1200" b="1" dirty="0">
                  <a:solidFill>
                    <a:schemeClr val="bg1"/>
                  </a:solidFill>
                  <a:latin typeface="Montserrat" pitchFamily="2" charset="77"/>
                </a:rPr>
                <a:t>NATIONAL</a:t>
              </a:r>
              <a:br>
                <a:rPr lang="en-US" sz="1200" b="1" dirty="0">
                  <a:solidFill>
                    <a:schemeClr val="bg1"/>
                  </a:solidFill>
                  <a:latin typeface="Montserrat" pitchFamily="2" charset="77"/>
                </a:rPr>
              </a:br>
              <a:r>
                <a:rPr lang="en-US" sz="1200" b="1" dirty="0">
                  <a:solidFill>
                    <a:schemeClr val="bg1"/>
                  </a:solidFill>
                  <a:latin typeface="Montserrat" pitchFamily="2" charset="77"/>
                </a:rPr>
                <a:t>MEDIA PLACEMENTS</a:t>
              </a:r>
            </a:p>
          </p:txBody>
        </p:sp>
      </p:grpSp>
      <p:grpSp>
        <p:nvGrpSpPr>
          <p:cNvPr id="30" name="Group 29">
            <a:extLst>
              <a:ext uri="{FF2B5EF4-FFF2-40B4-BE49-F238E27FC236}">
                <a16:creationId xmlns:a16="http://schemas.microsoft.com/office/drawing/2014/main" id="{2FBD73C4-98A9-AD37-C8BA-3A762C790825}"/>
              </a:ext>
            </a:extLst>
          </p:cNvPr>
          <p:cNvGrpSpPr/>
          <p:nvPr/>
        </p:nvGrpSpPr>
        <p:grpSpPr>
          <a:xfrm>
            <a:off x="10373466" y="3959664"/>
            <a:ext cx="1845654" cy="1199840"/>
            <a:chOff x="894299" y="3047238"/>
            <a:chExt cx="3328359" cy="1199840"/>
          </a:xfrm>
        </p:grpSpPr>
        <p:sp>
          <p:nvSpPr>
            <p:cNvPr id="31" name="TextBox 30">
              <a:extLst>
                <a:ext uri="{FF2B5EF4-FFF2-40B4-BE49-F238E27FC236}">
                  <a16:creationId xmlns:a16="http://schemas.microsoft.com/office/drawing/2014/main" id="{4FEAB532-0E09-A881-D00F-786ECD7FA2D7}"/>
                </a:ext>
              </a:extLst>
            </p:cNvPr>
            <p:cNvSpPr txBox="1"/>
            <p:nvPr/>
          </p:nvSpPr>
          <p:spPr>
            <a:xfrm>
              <a:off x="894299" y="3047238"/>
              <a:ext cx="3328359" cy="769441"/>
            </a:xfrm>
            <a:prstGeom prst="rect">
              <a:avLst/>
            </a:prstGeom>
            <a:noFill/>
          </p:spPr>
          <p:txBody>
            <a:bodyPr wrap="square" rtlCol="0">
              <a:noAutofit/>
            </a:bodyPr>
            <a:lstStyle/>
            <a:p>
              <a:pPr algn="ctr"/>
              <a:r>
                <a:rPr lang="en-US" sz="4000" b="1" dirty="0">
                  <a:solidFill>
                    <a:srgbClr val="FF0000"/>
                  </a:solidFill>
                  <a:latin typeface="Montserrat ExtraBold" pitchFamily="2" charset="77"/>
                </a:rPr>
                <a:t>27</a:t>
              </a:r>
            </a:p>
          </p:txBody>
        </p:sp>
        <p:sp>
          <p:nvSpPr>
            <p:cNvPr id="32" name="TextBox 31">
              <a:extLst>
                <a:ext uri="{FF2B5EF4-FFF2-40B4-BE49-F238E27FC236}">
                  <a16:creationId xmlns:a16="http://schemas.microsoft.com/office/drawing/2014/main" id="{AAD9A2A1-6894-39D2-AB25-386D0C5B6057}"/>
                </a:ext>
              </a:extLst>
            </p:cNvPr>
            <p:cNvSpPr txBox="1"/>
            <p:nvPr/>
          </p:nvSpPr>
          <p:spPr>
            <a:xfrm>
              <a:off x="953469" y="3673188"/>
              <a:ext cx="3041774" cy="573890"/>
            </a:xfrm>
            <a:prstGeom prst="rect">
              <a:avLst/>
            </a:prstGeom>
            <a:noFill/>
          </p:spPr>
          <p:txBody>
            <a:bodyPr wrap="square" lIns="91440" tIns="45720" rIns="91440" bIns="45720" rtlCol="0" anchor="t">
              <a:noAutofit/>
            </a:bodyPr>
            <a:lstStyle/>
            <a:p>
              <a:pPr algn="ctr"/>
              <a:r>
                <a:rPr lang="en-US" sz="1200" b="1" dirty="0">
                  <a:solidFill>
                    <a:schemeClr val="bg1"/>
                  </a:solidFill>
                  <a:latin typeface="Montserrat"/>
                </a:rPr>
                <a:t>INTERVIEWS AND</a:t>
              </a:r>
              <a:br>
                <a:rPr lang="en-US" sz="1200" b="1" dirty="0">
                  <a:latin typeface="Montserrat" pitchFamily="2" charset="77"/>
                </a:rPr>
              </a:br>
              <a:r>
                <a:rPr lang="en-US" sz="1200" b="1" dirty="0">
                  <a:solidFill>
                    <a:schemeClr val="bg1"/>
                  </a:solidFill>
                  <a:latin typeface="Montserrat"/>
                </a:rPr>
                <a:t>QUOTES PUBLISHED</a:t>
              </a:r>
            </a:p>
          </p:txBody>
        </p:sp>
      </p:grpSp>
      <p:grpSp>
        <p:nvGrpSpPr>
          <p:cNvPr id="42" name="Group 41">
            <a:extLst>
              <a:ext uri="{FF2B5EF4-FFF2-40B4-BE49-F238E27FC236}">
                <a16:creationId xmlns:a16="http://schemas.microsoft.com/office/drawing/2014/main" id="{93747275-1920-3767-59D5-46143327244C}"/>
              </a:ext>
            </a:extLst>
          </p:cNvPr>
          <p:cNvGrpSpPr/>
          <p:nvPr/>
        </p:nvGrpSpPr>
        <p:grpSpPr>
          <a:xfrm>
            <a:off x="8722265" y="5194495"/>
            <a:ext cx="2963664" cy="1468655"/>
            <a:chOff x="8452874" y="5798944"/>
            <a:chExt cx="2963664" cy="1468655"/>
          </a:xfrm>
        </p:grpSpPr>
        <p:graphicFrame>
          <p:nvGraphicFramePr>
            <p:cNvPr id="43" name="Chart 42">
              <a:extLst>
                <a:ext uri="{FF2B5EF4-FFF2-40B4-BE49-F238E27FC236}">
                  <a16:creationId xmlns:a16="http://schemas.microsoft.com/office/drawing/2014/main" id="{E7FADAE5-6D19-75E4-95BC-9B5DAF5A97BE}"/>
                </a:ext>
              </a:extLst>
            </p:cNvPr>
            <p:cNvGraphicFramePr/>
            <p:nvPr>
              <p:extLst>
                <p:ext uri="{D42A27DB-BD31-4B8C-83A1-F6EECF244321}">
                  <p14:modId xmlns:p14="http://schemas.microsoft.com/office/powerpoint/2010/main" val="656245191"/>
                </p:ext>
              </p:extLst>
            </p:nvPr>
          </p:nvGraphicFramePr>
          <p:xfrm>
            <a:off x="8452874" y="5798944"/>
            <a:ext cx="2202983" cy="1468655"/>
          </p:xfrm>
          <a:graphic>
            <a:graphicData uri="http://schemas.openxmlformats.org/drawingml/2006/chart">
              <c:chart xmlns:c="http://schemas.openxmlformats.org/drawingml/2006/chart" xmlns:r="http://schemas.openxmlformats.org/officeDocument/2006/relationships" r:id="rId5"/>
            </a:graphicData>
          </a:graphic>
        </p:graphicFrame>
        <p:sp>
          <p:nvSpPr>
            <p:cNvPr id="44" name="TextBox 43">
              <a:extLst>
                <a:ext uri="{FF2B5EF4-FFF2-40B4-BE49-F238E27FC236}">
                  <a16:creationId xmlns:a16="http://schemas.microsoft.com/office/drawing/2014/main" id="{A578ED50-266D-166A-1FB5-D27C741CE2F2}"/>
                </a:ext>
              </a:extLst>
            </p:cNvPr>
            <p:cNvSpPr txBox="1"/>
            <p:nvPr/>
          </p:nvSpPr>
          <p:spPr>
            <a:xfrm>
              <a:off x="8558863" y="6317972"/>
              <a:ext cx="1630657" cy="849628"/>
            </a:xfrm>
            <a:prstGeom prst="rect">
              <a:avLst/>
            </a:prstGeom>
            <a:noFill/>
          </p:spPr>
          <p:txBody>
            <a:bodyPr wrap="square" rtlCol="0">
              <a:noAutofit/>
            </a:bodyPr>
            <a:lstStyle/>
            <a:p>
              <a:pPr algn="ctr"/>
              <a:r>
                <a:rPr lang="en-US" sz="4000" b="1" dirty="0">
                  <a:solidFill>
                    <a:srgbClr val="FF0000"/>
                  </a:solidFill>
                  <a:latin typeface="Montserrat ExtraBold" pitchFamily="2" charset="77"/>
                </a:rPr>
                <a:t>2K</a:t>
              </a:r>
            </a:p>
          </p:txBody>
        </p:sp>
        <p:sp>
          <p:nvSpPr>
            <p:cNvPr id="45" name="TextBox 44">
              <a:extLst>
                <a:ext uri="{FF2B5EF4-FFF2-40B4-BE49-F238E27FC236}">
                  <a16:creationId xmlns:a16="http://schemas.microsoft.com/office/drawing/2014/main" id="{EA5AC04B-705E-8AC7-433F-3F9F752342CA}"/>
                </a:ext>
              </a:extLst>
            </p:cNvPr>
            <p:cNvSpPr txBox="1"/>
            <p:nvPr/>
          </p:nvSpPr>
          <p:spPr>
            <a:xfrm>
              <a:off x="9904772" y="6209084"/>
              <a:ext cx="1511766" cy="517169"/>
            </a:xfrm>
            <a:prstGeom prst="rect">
              <a:avLst/>
            </a:prstGeom>
            <a:noFill/>
          </p:spPr>
          <p:txBody>
            <a:bodyPr wrap="square" lIns="91440" tIns="45720" rIns="91440" bIns="45720" rtlCol="0" anchor="t">
              <a:noAutofit/>
            </a:bodyPr>
            <a:lstStyle/>
            <a:p>
              <a:pPr algn="ctr"/>
              <a:r>
                <a:rPr lang="en-US" sz="1200" b="1" dirty="0">
                  <a:solidFill>
                    <a:schemeClr val="bg1"/>
                  </a:solidFill>
                  <a:latin typeface="Montserrat"/>
                </a:rPr>
                <a:t>PRIORITY WEBSITE EVENTS DRIVEN BY PR TO SUPPORT SALES</a:t>
              </a:r>
            </a:p>
          </p:txBody>
        </p:sp>
      </p:grpSp>
      <p:cxnSp>
        <p:nvCxnSpPr>
          <p:cNvPr id="46" name="Straight Connector 45">
            <a:extLst>
              <a:ext uri="{FF2B5EF4-FFF2-40B4-BE49-F238E27FC236}">
                <a16:creationId xmlns:a16="http://schemas.microsoft.com/office/drawing/2014/main" id="{3ECD4D98-F4FA-8627-0B12-C28C572FE9BB}"/>
              </a:ext>
            </a:extLst>
          </p:cNvPr>
          <p:cNvCxnSpPr/>
          <p:nvPr/>
        </p:nvCxnSpPr>
        <p:spPr>
          <a:xfrm>
            <a:off x="8828254" y="5476926"/>
            <a:ext cx="3120752" cy="0"/>
          </a:xfrm>
          <a:prstGeom prst="line">
            <a:avLst/>
          </a:prstGeom>
          <a:ln w="12700">
            <a:solidFill>
              <a:schemeClr val="tx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7F6692E8-522D-13F0-F37C-D813219831D5}"/>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2231" y="542925"/>
            <a:ext cx="3122651" cy="455084"/>
          </a:xfrm>
          <a:prstGeom prst="rect">
            <a:avLst/>
          </a:prstGeom>
        </p:spPr>
      </p:pic>
    </p:spTree>
    <p:extLst>
      <p:ext uri="{BB962C8B-B14F-4D97-AF65-F5344CB8AC3E}">
        <p14:creationId xmlns:p14="http://schemas.microsoft.com/office/powerpoint/2010/main" val="561654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Content Placeholder 2">
            <a:extLst>
              <a:ext uri="{FF2B5EF4-FFF2-40B4-BE49-F238E27FC236}">
                <a16:creationId xmlns:a16="http://schemas.microsoft.com/office/drawing/2014/main" id="{5EEEBCFD-2BC6-424B-911E-0836F82A7273}"/>
              </a:ext>
            </a:extLst>
          </p:cNvPr>
          <p:cNvSpPr txBox="1">
            <a:spLocks/>
          </p:cNvSpPr>
          <p:nvPr/>
        </p:nvSpPr>
        <p:spPr>
          <a:xfrm>
            <a:off x="573904" y="1288473"/>
            <a:ext cx="10995864" cy="124517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Clr>
                <a:srgbClr val="E82C2A"/>
              </a:buClr>
              <a:buNone/>
              <a:defRPr/>
            </a:pPr>
            <a:r>
              <a:rPr kumimoji="0" lang="en-US" sz="1500" b="1" i="0" u="none" strike="noStrike" kern="1200" cap="none" spc="0" normalizeH="0" baseline="0" noProof="0" dirty="0">
                <a:ln>
                  <a:noFill/>
                </a:ln>
                <a:solidFill>
                  <a:srgbClr val="FF0000"/>
                </a:solidFill>
                <a:effectLst/>
                <a:uLnTx/>
                <a:uFillTx/>
                <a:latin typeface="Montserrat" pitchFamily="2" charset="77"/>
                <a:ea typeface="+mn-ea"/>
                <a:cs typeface="+mn-cs"/>
              </a:rPr>
              <a:t>During our 10 years supporting the team, we have driven measurable, data-driven, award-winning results—and beat our KPIs every year. </a:t>
            </a:r>
            <a:r>
              <a:rPr lang="en-US" sz="1500" b="1" dirty="0">
                <a:solidFill>
                  <a:srgbClr val="FF0000"/>
                </a:solidFill>
                <a:latin typeface="Montserrat" pitchFamily="2" charset="77"/>
              </a:rPr>
              <a:t>In 2023, we doubled the results of our national coverage and thought leadership goals. </a:t>
            </a:r>
            <a:endParaRPr kumimoji="0" lang="en-US" sz="1500" b="1" i="0" u="none" strike="noStrike" kern="1200" cap="none" spc="0" normalizeH="0" baseline="0" noProof="0" dirty="0">
              <a:ln>
                <a:noFill/>
              </a:ln>
              <a:solidFill>
                <a:srgbClr val="FF0000"/>
              </a:solidFill>
              <a:effectLst/>
              <a:uLnTx/>
              <a:uFillTx/>
              <a:latin typeface="Montserrat" pitchFamily="2" charset="77"/>
              <a:ea typeface="+mn-ea"/>
              <a:cs typeface="+mn-cs"/>
            </a:endParaRPr>
          </a:p>
          <a:p>
            <a:pPr marL="0" indent="0">
              <a:lnSpc>
                <a:spcPct val="120000"/>
              </a:lnSpc>
              <a:buNone/>
            </a:pPr>
            <a:r>
              <a:rPr lang="en-US" dirty="0">
                <a:solidFill>
                  <a:schemeClr val="tx2"/>
                </a:solidFill>
                <a:latin typeface="Montserrat"/>
                <a:ea typeface="Verdana"/>
                <a:cs typeface="Verdana" panose="020B0604030504040204" pitchFamily="34" charset="0"/>
              </a:rPr>
              <a:t>2023 </a:t>
            </a:r>
            <a:r>
              <a:rPr lang="en-US" b="1" dirty="0">
                <a:solidFill>
                  <a:schemeClr val="tx2"/>
                </a:solidFill>
                <a:latin typeface="Montserrat"/>
                <a:ea typeface="Verdana"/>
                <a:cs typeface="Verdana" panose="020B0604030504040204" pitchFamily="34" charset="0"/>
              </a:rPr>
              <a:t>RESULTS</a:t>
            </a:r>
            <a:r>
              <a:rPr lang="en-US" dirty="0">
                <a:solidFill>
                  <a:schemeClr val="accent1"/>
                </a:solidFill>
                <a:latin typeface="Montserrat Medium"/>
                <a:ea typeface="Verdana"/>
                <a:cs typeface="Verdana" panose="020B0604030504040204" pitchFamily="34" charset="0"/>
              </a:rPr>
              <a:t>.</a:t>
            </a:r>
            <a:r>
              <a:rPr lang="en-US" b="1" dirty="0">
                <a:solidFill>
                  <a:schemeClr val="accent1"/>
                </a:solidFill>
              </a:rPr>
              <a:t> </a:t>
            </a:r>
            <a:endParaRPr lang="en-US" sz="1400" dirty="0">
              <a:solidFill>
                <a:schemeClr val="accent1"/>
              </a:solidFill>
              <a:latin typeface="Montserrat" pitchFamily="2" charset="77"/>
            </a:endParaRPr>
          </a:p>
        </p:txBody>
      </p:sp>
      <p:sp>
        <p:nvSpPr>
          <p:cNvPr id="5" name="Content Placeholder 2">
            <a:extLst>
              <a:ext uri="{FF2B5EF4-FFF2-40B4-BE49-F238E27FC236}">
                <a16:creationId xmlns:a16="http://schemas.microsoft.com/office/drawing/2014/main" id="{476D0774-44DE-145E-A9B2-0C25D587E05B}"/>
              </a:ext>
            </a:extLst>
          </p:cNvPr>
          <p:cNvSpPr txBox="1">
            <a:spLocks/>
          </p:cNvSpPr>
          <p:nvPr/>
        </p:nvSpPr>
        <p:spPr>
          <a:xfrm>
            <a:off x="622232" y="2971259"/>
            <a:ext cx="10947536" cy="3490961"/>
          </a:xfrm>
          <a:prstGeom prst="rect">
            <a:avLst/>
          </a:prstGeom>
        </p:spPr>
        <p:txBody>
          <a:bodyPr vert="horz" lIns="91440" tIns="45720" rIns="91440" bIns="45720" numCol="2"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base">
              <a:buClr>
                <a:schemeClr val="accent1"/>
              </a:buClr>
            </a:pPr>
            <a:r>
              <a:rPr lang="en-US" sz="1400" dirty="0">
                <a:latin typeface="Montserrat" pitchFamily="2" charset="77"/>
              </a:rPr>
              <a:t>425</a:t>
            </a:r>
            <a:r>
              <a:rPr lang="en-US" sz="1400" b="0" i="0" dirty="0">
                <a:effectLst/>
                <a:latin typeface="Montserrat" pitchFamily="2" charset="77"/>
              </a:rPr>
              <a:t>+ media placements in Blackhawk’s top-targeted media outlets (includes 320+ syndications)</a:t>
            </a:r>
          </a:p>
          <a:p>
            <a:pPr fontAlgn="base">
              <a:buClr>
                <a:schemeClr val="accent1"/>
              </a:buClr>
            </a:pPr>
            <a:r>
              <a:rPr lang="en-US" sz="1400" b="0" i="0" dirty="0">
                <a:effectLst/>
                <a:latin typeface="Montserrat" pitchFamily="2" charset="77"/>
              </a:rPr>
              <a:t>More than 98% of the coverage we secured was in Blackhawk’s top-targeted outlets </a:t>
            </a:r>
          </a:p>
          <a:p>
            <a:pPr fontAlgn="base">
              <a:buClr>
                <a:schemeClr val="accent1"/>
              </a:buClr>
            </a:pPr>
            <a:r>
              <a:rPr lang="en-US" sz="1400" b="0" i="0" dirty="0">
                <a:effectLst/>
                <a:latin typeface="Montserrat" pitchFamily="2" charset="77"/>
              </a:rPr>
              <a:t>Media coverage reach: 2.8B+  </a:t>
            </a:r>
          </a:p>
          <a:p>
            <a:pPr fontAlgn="base">
              <a:buClr>
                <a:schemeClr val="accent1"/>
              </a:buClr>
            </a:pPr>
            <a:r>
              <a:rPr lang="en-US" sz="1400" b="0" i="0" dirty="0">
                <a:effectLst/>
                <a:latin typeface="Montserrat" pitchFamily="2" charset="77"/>
              </a:rPr>
              <a:t>95% SOV compared to top incentives and rewards industry competitors  </a:t>
            </a:r>
          </a:p>
          <a:p>
            <a:pPr fontAlgn="base">
              <a:buClr>
                <a:schemeClr val="accent1"/>
              </a:buClr>
            </a:pPr>
            <a:r>
              <a:rPr lang="en-US" sz="1400" dirty="0">
                <a:latin typeface="Montserrat" pitchFamily="2" charset="77"/>
              </a:rPr>
              <a:t>40+</a:t>
            </a:r>
            <a:r>
              <a:rPr lang="en-US" sz="1400" b="0" i="0" dirty="0">
                <a:effectLst/>
                <a:latin typeface="Montserrat" pitchFamily="2" charset="77"/>
              </a:rPr>
              <a:t> national media placements </a:t>
            </a:r>
            <a:endParaRPr lang="en-US" sz="1400" dirty="0">
              <a:latin typeface="Montserrat" pitchFamily="2" charset="77"/>
            </a:endParaRPr>
          </a:p>
          <a:p>
            <a:pPr fontAlgn="base">
              <a:buClr>
                <a:schemeClr val="accent1"/>
              </a:buClr>
            </a:pPr>
            <a:r>
              <a:rPr lang="en-US" sz="1400" b="0" i="0" dirty="0">
                <a:effectLst/>
                <a:latin typeface="Montserrat" pitchFamily="2" charset="77"/>
              </a:rPr>
              <a:t>Thought leadership secured for 10 different rewards and incentives executives </a:t>
            </a:r>
          </a:p>
          <a:p>
            <a:pPr fontAlgn="base">
              <a:buClr>
                <a:schemeClr val="accent1"/>
              </a:buClr>
            </a:pPr>
            <a:r>
              <a:rPr lang="en-US" sz="1400" b="0" i="0" dirty="0">
                <a:effectLst/>
                <a:latin typeface="Montserrat" pitchFamily="2" charset="77"/>
              </a:rPr>
              <a:t>10 bylines published on behalf of BHN’s industry thought leaders</a:t>
            </a:r>
          </a:p>
          <a:p>
            <a:pPr marL="0" indent="0" fontAlgn="base">
              <a:buClr>
                <a:schemeClr val="accent1"/>
              </a:buClr>
              <a:buNone/>
            </a:pPr>
            <a:endParaRPr lang="en-US" sz="1400" b="0" i="0" dirty="0">
              <a:effectLst/>
              <a:latin typeface="Montserrat" pitchFamily="2" charset="77"/>
            </a:endParaRPr>
          </a:p>
          <a:p>
            <a:pPr fontAlgn="base">
              <a:buClr>
                <a:schemeClr val="accent1"/>
              </a:buClr>
            </a:pPr>
            <a:r>
              <a:rPr lang="en-US" sz="1400" dirty="0">
                <a:latin typeface="Montserrat" pitchFamily="2" charset="77"/>
              </a:rPr>
              <a:t>27</a:t>
            </a:r>
            <a:r>
              <a:rPr lang="en-US" sz="1400" b="0" i="0" dirty="0">
                <a:effectLst/>
                <a:latin typeface="Montserrat" pitchFamily="2" charset="77"/>
              </a:rPr>
              <a:t> interviews / executive quotes secured</a:t>
            </a:r>
          </a:p>
          <a:p>
            <a:pPr lvl="1" fontAlgn="base">
              <a:buClr>
                <a:schemeClr val="accent1"/>
              </a:buClr>
            </a:pPr>
            <a:r>
              <a:rPr lang="en-US" sz="1000" b="0" i="0" dirty="0">
                <a:effectLst/>
                <a:latin typeface="Montserrat" pitchFamily="2" charset="77"/>
              </a:rPr>
              <a:t>15 quotes / interviews in national media outlets  </a:t>
            </a:r>
          </a:p>
          <a:p>
            <a:pPr lvl="1" fontAlgn="base">
              <a:buClr>
                <a:schemeClr val="accent1"/>
              </a:buClr>
            </a:pPr>
            <a:r>
              <a:rPr lang="en-US" sz="1000" b="0" i="0" dirty="0">
                <a:effectLst/>
                <a:latin typeface="Montserrat" pitchFamily="2" charset="77"/>
              </a:rPr>
              <a:t>12 quotes / interviews in targeted trade media </a:t>
            </a:r>
          </a:p>
          <a:p>
            <a:pPr fontAlgn="base">
              <a:buClr>
                <a:schemeClr val="accent1"/>
              </a:buClr>
            </a:pPr>
            <a:r>
              <a:rPr lang="en-US" sz="1400" b="0" i="0" dirty="0">
                <a:effectLst/>
                <a:latin typeface="Montserrat" pitchFamily="2" charset="77"/>
              </a:rPr>
              <a:t>Website traffic driven by PR outperformed site averages and industry benchmarks, helping drive leads </a:t>
            </a:r>
          </a:p>
          <a:p>
            <a:pPr fontAlgn="base">
              <a:buClr>
                <a:schemeClr val="accent1"/>
              </a:buClr>
            </a:pPr>
            <a:r>
              <a:rPr lang="en-US" sz="1400" dirty="0">
                <a:latin typeface="Montserrat" pitchFamily="2" charset="77"/>
              </a:rPr>
              <a:t>PR drove nearly 2K click throughs, downloads, form fills, and other priority website events identified by the client</a:t>
            </a:r>
            <a:endParaRPr lang="en-US" sz="1400" b="0" i="0" dirty="0">
              <a:effectLst/>
              <a:latin typeface="Montserrat" pitchFamily="2" charset="77"/>
            </a:endParaRPr>
          </a:p>
          <a:p>
            <a:pPr fontAlgn="base">
              <a:buClr>
                <a:schemeClr val="accent1"/>
              </a:buClr>
            </a:pPr>
            <a:r>
              <a:rPr lang="en-US" sz="1400" b="0" i="0" dirty="0">
                <a:effectLst/>
                <a:latin typeface="Montserrat" pitchFamily="2" charset="77"/>
              </a:rPr>
              <a:t>Average domain authority score: 68 (“Excellent” rating and the highest score possible) </a:t>
            </a:r>
          </a:p>
          <a:p>
            <a:pPr fontAlgn="base">
              <a:buClr>
                <a:schemeClr val="accent1"/>
              </a:buClr>
            </a:pPr>
            <a:r>
              <a:rPr lang="en-US" sz="1400" b="0" i="0" dirty="0">
                <a:solidFill>
                  <a:srgbClr val="000000"/>
                </a:solidFill>
                <a:effectLst/>
                <a:latin typeface="Montserrat" pitchFamily="2" charset="77"/>
              </a:rPr>
              <a:t>National media results award finalist</a:t>
            </a:r>
          </a:p>
          <a:p>
            <a:pPr fontAlgn="base">
              <a:buClr>
                <a:schemeClr val="accent1"/>
              </a:buClr>
            </a:pPr>
            <a:r>
              <a:rPr lang="en-US" sz="1400" dirty="0">
                <a:solidFill>
                  <a:srgbClr val="000000"/>
                </a:solidFill>
                <a:latin typeface="Montserrat" pitchFamily="2" charset="77"/>
              </a:rPr>
              <a:t>50+ unique social posts delivered to 12+ thought leaders</a:t>
            </a:r>
          </a:p>
          <a:p>
            <a:pPr fontAlgn="base">
              <a:buClr>
                <a:schemeClr val="accent1"/>
              </a:buClr>
            </a:pPr>
            <a:r>
              <a:rPr lang="en-US" sz="1400" b="0" i="0" dirty="0">
                <a:solidFill>
                  <a:srgbClr val="000000"/>
                </a:solidFill>
                <a:effectLst/>
                <a:latin typeface="Montserrat" pitchFamily="2" charset="77"/>
              </a:rPr>
              <a:t>$21M+ </a:t>
            </a:r>
            <a:r>
              <a:rPr lang="en-US" sz="1400" dirty="0">
                <a:solidFill>
                  <a:srgbClr val="000000"/>
                </a:solidFill>
                <a:latin typeface="Montserrat" pitchFamily="2" charset="77"/>
              </a:rPr>
              <a:t>total ad equivalency</a:t>
            </a:r>
            <a:endParaRPr lang="en-US" sz="1400" dirty="0">
              <a:solidFill>
                <a:schemeClr val="tx2">
                  <a:lumMod val="50000"/>
                </a:schemeClr>
              </a:solidFill>
              <a:latin typeface="Montserrat" pitchFamily="2" charset="77"/>
            </a:endParaRPr>
          </a:p>
        </p:txBody>
      </p:sp>
      <p:pic>
        <p:nvPicPr>
          <p:cNvPr id="2" name="Picture 1">
            <a:extLst>
              <a:ext uri="{FF2B5EF4-FFF2-40B4-BE49-F238E27FC236}">
                <a16:creationId xmlns:a16="http://schemas.microsoft.com/office/drawing/2014/main" id="{387FA733-A073-33D9-22AE-AD70F50B602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231" y="542925"/>
            <a:ext cx="3122651" cy="455084"/>
          </a:xfrm>
          <a:prstGeom prst="rect">
            <a:avLst/>
          </a:prstGeom>
        </p:spPr>
      </p:pic>
    </p:spTree>
    <p:extLst>
      <p:ext uri="{BB962C8B-B14F-4D97-AF65-F5344CB8AC3E}">
        <p14:creationId xmlns:p14="http://schemas.microsoft.com/office/powerpoint/2010/main" val="901162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8D335F-6E03-3D97-F3FC-D0F3EA56DDB5}"/>
            </a:ext>
          </a:extLst>
        </p:cNvPr>
        <p:cNvGrpSpPr/>
        <p:nvPr/>
      </p:nvGrpSpPr>
      <p:grpSpPr>
        <a:xfrm>
          <a:off x="0" y="0"/>
          <a:ext cx="0" cy="0"/>
          <a:chOff x="0" y="0"/>
          <a:chExt cx="0" cy="0"/>
        </a:xfrm>
      </p:grpSpPr>
      <p:sp>
        <p:nvSpPr>
          <p:cNvPr id="23" name="Content Placeholder 2">
            <a:extLst>
              <a:ext uri="{FF2B5EF4-FFF2-40B4-BE49-F238E27FC236}">
                <a16:creationId xmlns:a16="http://schemas.microsoft.com/office/drawing/2014/main" id="{AF37C506-A37E-F298-E1EE-1F5CF9F06D14}"/>
              </a:ext>
            </a:extLst>
          </p:cNvPr>
          <p:cNvSpPr txBox="1">
            <a:spLocks/>
          </p:cNvSpPr>
          <p:nvPr/>
        </p:nvSpPr>
        <p:spPr>
          <a:xfrm>
            <a:off x="622231" y="1988385"/>
            <a:ext cx="3170978" cy="742306"/>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3">
                  <a:extLst>
                    <a:ext uri="{A12FA001-AC4F-418D-AE19-62706E023703}">
                      <ahyp:hlinkClr xmlns:ahyp="http://schemas.microsoft.com/office/drawing/2018/hyperlinkcolor" val="tx"/>
                    </a:ext>
                  </a:extLst>
                </a:hlinkClick>
              </a:rPr>
              <a:t>What Recession? Holiday Spending Predicted To Defy Economic Challenges</a:t>
            </a: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rPr>
              <a:t> </a:t>
            </a:r>
          </a:p>
        </p:txBody>
      </p:sp>
      <p:pic>
        <p:nvPicPr>
          <p:cNvPr id="2" name="Picture 1">
            <a:extLst>
              <a:ext uri="{FF2B5EF4-FFF2-40B4-BE49-F238E27FC236}">
                <a16:creationId xmlns:a16="http://schemas.microsoft.com/office/drawing/2014/main" id="{1456C059-1209-C541-719E-602864A0BD7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2231" y="542925"/>
            <a:ext cx="3122651" cy="455084"/>
          </a:xfrm>
          <a:prstGeom prst="rect">
            <a:avLst/>
          </a:prstGeom>
        </p:spPr>
      </p:pic>
      <p:pic>
        <p:nvPicPr>
          <p:cNvPr id="4" name="Picture 3">
            <a:extLst>
              <a:ext uri="{FF2B5EF4-FFF2-40B4-BE49-F238E27FC236}">
                <a16:creationId xmlns:a16="http://schemas.microsoft.com/office/drawing/2014/main" id="{DADC74AC-5283-716E-D45E-738061988B78}"/>
              </a:ext>
            </a:extLst>
          </p:cNvPr>
          <p:cNvPicPr>
            <a:picLocks noChangeAspect="1"/>
          </p:cNvPicPr>
          <p:nvPr/>
        </p:nvPicPr>
        <p:blipFill>
          <a:blip r:embed="rId5"/>
          <a:stretch>
            <a:fillRect/>
          </a:stretch>
        </p:blipFill>
        <p:spPr>
          <a:xfrm>
            <a:off x="1607557" y="1321207"/>
            <a:ext cx="1200318" cy="447737"/>
          </a:xfrm>
          <a:prstGeom prst="rect">
            <a:avLst/>
          </a:prstGeom>
        </p:spPr>
      </p:pic>
      <p:sp>
        <p:nvSpPr>
          <p:cNvPr id="6" name="Content Placeholder 2">
            <a:extLst>
              <a:ext uri="{FF2B5EF4-FFF2-40B4-BE49-F238E27FC236}">
                <a16:creationId xmlns:a16="http://schemas.microsoft.com/office/drawing/2014/main" id="{45BD3907-3CEE-A124-D71C-09F04F6A41A5}"/>
              </a:ext>
            </a:extLst>
          </p:cNvPr>
          <p:cNvSpPr txBox="1">
            <a:spLocks/>
          </p:cNvSpPr>
          <p:nvPr/>
        </p:nvSpPr>
        <p:spPr>
          <a:xfrm>
            <a:off x="622228" y="3176082"/>
            <a:ext cx="3170978" cy="56814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6">
                  <a:extLst>
                    <a:ext uri="{A12FA001-AC4F-418D-AE19-62706E023703}">
                      <ahyp:hlinkClr xmlns:ahyp="http://schemas.microsoft.com/office/drawing/2018/hyperlinkcolor" val="tx"/>
                    </a:ext>
                  </a:extLst>
                </a:hlinkClick>
              </a:rPr>
              <a:t>How to Get Ahead of Q4 Burnout Before Winter Hits</a:t>
            </a: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rPr>
              <a:t> </a:t>
            </a:r>
          </a:p>
        </p:txBody>
      </p:sp>
      <p:pic>
        <p:nvPicPr>
          <p:cNvPr id="8" name="Picture 7">
            <a:extLst>
              <a:ext uri="{FF2B5EF4-FFF2-40B4-BE49-F238E27FC236}">
                <a16:creationId xmlns:a16="http://schemas.microsoft.com/office/drawing/2014/main" id="{2578E401-988B-28D9-A03B-F08012663432}"/>
              </a:ext>
            </a:extLst>
          </p:cNvPr>
          <p:cNvPicPr>
            <a:picLocks noChangeAspect="1"/>
          </p:cNvPicPr>
          <p:nvPr/>
        </p:nvPicPr>
        <p:blipFill>
          <a:blip r:embed="rId7"/>
          <a:stretch>
            <a:fillRect/>
          </a:stretch>
        </p:blipFill>
        <p:spPr>
          <a:xfrm>
            <a:off x="1555162" y="2743405"/>
            <a:ext cx="1305107" cy="409632"/>
          </a:xfrm>
          <a:prstGeom prst="rect">
            <a:avLst/>
          </a:prstGeom>
        </p:spPr>
      </p:pic>
      <p:sp>
        <p:nvSpPr>
          <p:cNvPr id="9" name="Content Placeholder 2">
            <a:extLst>
              <a:ext uri="{FF2B5EF4-FFF2-40B4-BE49-F238E27FC236}">
                <a16:creationId xmlns:a16="http://schemas.microsoft.com/office/drawing/2014/main" id="{70D24B70-FC0A-08A4-DEBA-2B5908BE3580}"/>
              </a:ext>
            </a:extLst>
          </p:cNvPr>
          <p:cNvSpPr txBox="1">
            <a:spLocks/>
          </p:cNvSpPr>
          <p:nvPr/>
        </p:nvSpPr>
        <p:spPr>
          <a:xfrm>
            <a:off x="4388855" y="1988385"/>
            <a:ext cx="3414289" cy="958016"/>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8">
                  <a:extLst>
                    <a:ext uri="{A12FA001-AC4F-418D-AE19-62706E023703}">
                      <ahyp:hlinkClr xmlns:ahyp="http://schemas.microsoft.com/office/drawing/2018/hyperlinkcolor" val="tx"/>
                    </a:ext>
                  </a:extLst>
                </a:hlinkClick>
              </a:rPr>
              <a:t>Seven things businesses should tackle before 2024 arrives</a:t>
            </a:r>
            <a:endPar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endParaRPr>
          </a:p>
        </p:txBody>
      </p:sp>
      <p:pic>
        <p:nvPicPr>
          <p:cNvPr id="11" name="Picture 10">
            <a:extLst>
              <a:ext uri="{FF2B5EF4-FFF2-40B4-BE49-F238E27FC236}">
                <a16:creationId xmlns:a16="http://schemas.microsoft.com/office/drawing/2014/main" id="{5C7EFE9F-700A-ECA0-FF75-4C91840CFC31}"/>
              </a:ext>
            </a:extLst>
          </p:cNvPr>
          <p:cNvPicPr>
            <a:picLocks noChangeAspect="1"/>
          </p:cNvPicPr>
          <p:nvPr/>
        </p:nvPicPr>
        <p:blipFill>
          <a:blip r:embed="rId9"/>
          <a:stretch>
            <a:fillRect/>
          </a:stretch>
        </p:blipFill>
        <p:spPr>
          <a:xfrm>
            <a:off x="5387483" y="1316125"/>
            <a:ext cx="1417034" cy="508679"/>
          </a:xfrm>
          <a:prstGeom prst="rect">
            <a:avLst/>
          </a:prstGeom>
        </p:spPr>
      </p:pic>
      <p:sp>
        <p:nvSpPr>
          <p:cNvPr id="12" name="Content Placeholder 2">
            <a:extLst>
              <a:ext uri="{FF2B5EF4-FFF2-40B4-BE49-F238E27FC236}">
                <a16:creationId xmlns:a16="http://schemas.microsoft.com/office/drawing/2014/main" id="{036A8669-93B7-6D7B-E829-A05639706883}"/>
              </a:ext>
            </a:extLst>
          </p:cNvPr>
          <p:cNvSpPr txBox="1">
            <a:spLocks/>
          </p:cNvSpPr>
          <p:nvPr/>
        </p:nvSpPr>
        <p:spPr>
          <a:xfrm>
            <a:off x="4222043" y="3276533"/>
            <a:ext cx="3581101" cy="54838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10">
                  <a:extLst>
                    <a:ext uri="{A12FA001-AC4F-418D-AE19-62706E023703}">
                      <ahyp:hlinkClr xmlns:ahyp="http://schemas.microsoft.com/office/drawing/2018/hyperlinkcolor" val="tx"/>
                    </a:ext>
                  </a:extLst>
                </a:hlinkClick>
              </a:rPr>
              <a:t>6 Ways To Save on Last-Minute Holiday Deals </a:t>
            </a: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rPr>
              <a:t> </a:t>
            </a:r>
          </a:p>
        </p:txBody>
      </p:sp>
      <p:pic>
        <p:nvPicPr>
          <p:cNvPr id="14" name="Picture 13">
            <a:extLst>
              <a:ext uri="{FF2B5EF4-FFF2-40B4-BE49-F238E27FC236}">
                <a16:creationId xmlns:a16="http://schemas.microsoft.com/office/drawing/2014/main" id="{EA20F165-7D16-AAC8-EE4C-308BF2E56E49}"/>
              </a:ext>
            </a:extLst>
          </p:cNvPr>
          <p:cNvPicPr>
            <a:picLocks noChangeAspect="1"/>
          </p:cNvPicPr>
          <p:nvPr/>
        </p:nvPicPr>
        <p:blipFill>
          <a:blip r:embed="rId11"/>
          <a:stretch>
            <a:fillRect/>
          </a:stretch>
        </p:blipFill>
        <p:spPr>
          <a:xfrm>
            <a:off x="5452971" y="2649511"/>
            <a:ext cx="1286054" cy="523948"/>
          </a:xfrm>
          <a:prstGeom prst="rect">
            <a:avLst/>
          </a:prstGeom>
        </p:spPr>
      </p:pic>
      <p:sp>
        <p:nvSpPr>
          <p:cNvPr id="15" name="Content Placeholder 2">
            <a:extLst>
              <a:ext uri="{FF2B5EF4-FFF2-40B4-BE49-F238E27FC236}">
                <a16:creationId xmlns:a16="http://schemas.microsoft.com/office/drawing/2014/main" id="{452CED16-08C0-FF24-727E-6F0BE9AC5A4A}"/>
              </a:ext>
            </a:extLst>
          </p:cNvPr>
          <p:cNvSpPr txBox="1">
            <a:spLocks/>
          </p:cNvSpPr>
          <p:nvPr/>
        </p:nvSpPr>
        <p:spPr>
          <a:xfrm>
            <a:off x="500570" y="5845032"/>
            <a:ext cx="3631159" cy="54838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err="1">
                <a:ln>
                  <a:noFill/>
                </a:ln>
                <a:solidFill>
                  <a:srgbClr val="C00000"/>
                </a:solidFill>
                <a:effectLst/>
                <a:uLnTx/>
                <a:uFillTx/>
                <a:latin typeface="Montserrat" pitchFamily="2" charset="77"/>
                <a:ea typeface="+mn-ea"/>
                <a:cs typeface="+mn-cs"/>
                <a:hlinkClick r:id="rId12">
                  <a:extLst>
                    <a:ext uri="{A12FA001-AC4F-418D-AE19-62706E023703}">
                      <ahyp:hlinkClr xmlns:ahyp="http://schemas.microsoft.com/office/drawing/2018/hyperlinkcolor" val="tx"/>
                    </a:ext>
                  </a:extLst>
                </a:hlinkClick>
              </a:rPr>
              <a:t>AiThority</a:t>
            </a: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12">
                  <a:extLst>
                    <a:ext uri="{A12FA001-AC4F-418D-AE19-62706E023703}">
                      <ahyp:hlinkClr xmlns:ahyp="http://schemas.microsoft.com/office/drawing/2018/hyperlinkcolor" val="tx"/>
                    </a:ext>
                  </a:extLst>
                </a:hlinkClick>
              </a:rPr>
              <a:t> Interview with Cory Gaines, Chief Product Officer at Blackhawk Network (BHN)</a:t>
            </a: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rPr>
              <a:t> </a:t>
            </a:r>
          </a:p>
        </p:txBody>
      </p:sp>
      <p:pic>
        <p:nvPicPr>
          <p:cNvPr id="17" name="Picture 16">
            <a:extLst>
              <a:ext uri="{FF2B5EF4-FFF2-40B4-BE49-F238E27FC236}">
                <a16:creationId xmlns:a16="http://schemas.microsoft.com/office/drawing/2014/main" id="{63FAB9AA-0547-4A9E-F3D8-7D7F2EC18A35}"/>
              </a:ext>
            </a:extLst>
          </p:cNvPr>
          <p:cNvPicPr>
            <a:picLocks noChangeAspect="1"/>
          </p:cNvPicPr>
          <p:nvPr/>
        </p:nvPicPr>
        <p:blipFill>
          <a:blip r:embed="rId13"/>
          <a:stretch>
            <a:fillRect/>
          </a:stretch>
        </p:blipFill>
        <p:spPr>
          <a:xfrm>
            <a:off x="1306810" y="5365107"/>
            <a:ext cx="1692222" cy="386524"/>
          </a:xfrm>
          <a:prstGeom prst="rect">
            <a:avLst/>
          </a:prstGeom>
        </p:spPr>
      </p:pic>
      <p:sp>
        <p:nvSpPr>
          <p:cNvPr id="18" name="Content Placeholder 2">
            <a:extLst>
              <a:ext uri="{FF2B5EF4-FFF2-40B4-BE49-F238E27FC236}">
                <a16:creationId xmlns:a16="http://schemas.microsoft.com/office/drawing/2014/main" id="{ADA66A3C-8F9C-92D2-AB46-61EDC5DBBA57}"/>
              </a:ext>
            </a:extLst>
          </p:cNvPr>
          <p:cNvSpPr txBox="1">
            <a:spLocks/>
          </p:cNvSpPr>
          <p:nvPr/>
        </p:nvSpPr>
        <p:spPr>
          <a:xfrm>
            <a:off x="500570" y="4587404"/>
            <a:ext cx="3414289" cy="54838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14">
                  <a:extLst>
                    <a:ext uri="{A12FA001-AC4F-418D-AE19-62706E023703}">
                      <ahyp:hlinkClr xmlns:ahyp="http://schemas.microsoft.com/office/drawing/2018/hyperlinkcolor" val="tx"/>
                    </a:ext>
                  </a:extLst>
                </a:hlinkClick>
              </a:rPr>
              <a:t>Enhancing Employee Engagement With Integrated Workflows</a:t>
            </a: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rPr>
              <a:t> </a:t>
            </a:r>
          </a:p>
        </p:txBody>
      </p:sp>
      <p:pic>
        <p:nvPicPr>
          <p:cNvPr id="20" name="Picture 19">
            <a:extLst>
              <a:ext uri="{FF2B5EF4-FFF2-40B4-BE49-F238E27FC236}">
                <a16:creationId xmlns:a16="http://schemas.microsoft.com/office/drawing/2014/main" id="{B76482A2-46AE-8B8A-9C71-A02614B50BA3}"/>
              </a:ext>
            </a:extLst>
          </p:cNvPr>
          <p:cNvPicPr>
            <a:picLocks noChangeAspect="1"/>
          </p:cNvPicPr>
          <p:nvPr/>
        </p:nvPicPr>
        <p:blipFill>
          <a:blip r:embed="rId15"/>
          <a:stretch>
            <a:fillRect/>
          </a:stretch>
        </p:blipFill>
        <p:spPr>
          <a:xfrm>
            <a:off x="1097899" y="4003619"/>
            <a:ext cx="2219635" cy="562053"/>
          </a:xfrm>
          <a:prstGeom prst="rect">
            <a:avLst/>
          </a:prstGeom>
        </p:spPr>
      </p:pic>
      <p:sp>
        <p:nvSpPr>
          <p:cNvPr id="21" name="Content Placeholder 2">
            <a:extLst>
              <a:ext uri="{FF2B5EF4-FFF2-40B4-BE49-F238E27FC236}">
                <a16:creationId xmlns:a16="http://schemas.microsoft.com/office/drawing/2014/main" id="{7A0CDC3C-2123-2559-6D44-2D3452F9AC93}"/>
              </a:ext>
            </a:extLst>
          </p:cNvPr>
          <p:cNvSpPr txBox="1">
            <a:spLocks/>
          </p:cNvSpPr>
          <p:nvPr/>
        </p:nvSpPr>
        <p:spPr>
          <a:xfrm>
            <a:off x="4222043" y="4448227"/>
            <a:ext cx="3581101" cy="54838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16">
                  <a:extLst>
                    <a:ext uri="{A12FA001-AC4F-418D-AE19-62706E023703}">
                      <ahyp:hlinkClr xmlns:ahyp="http://schemas.microsoft.com/office/drawing/2018/hyperlinkcolor" val="tx"/>
                    </a:ext>
                  </a:extLst>
                </a:hlinkClick>
              </a:rPr>
              <a:t>At time of high inflation, gift cards can be good option for employees</a:t>
            </a: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rPr>
              <a:t> </a:t>
            </a:r>
          </a:p>
        </p:txBody>
      </p:sp>
      <p:pic>
        <p:nvPicPr>
          <p:cNvPr id="24" name="Picture 23">
            <a:extLst>
              <a:ext uri="{FF2B5EF4-FFF2-40B4-BE49-F238E27FC236}">
                <a16:creationId xmlns:a16="http://schemas.microsoft.com/office/drawing/2014/main" id="{F2017979-3BAA-0DC8-3C2E-90FDC88152AB}"/>
              </a:ext>
            </a:extLst>
          </p:cNvPr>
          <p:cNvPicPr>
            <a:picLocks noChangeAspect="1"/>
          </p:cNvPicPr>
          <p:nvPr/>
        </p:nvPicPr>
        <p:blipFill>
          <a:blip r:embed="rId17"/>
          <a:stretch>
            <a:fillRect/>
          </a:stretch>
        </p:blipFill>
        <p:spPr>
          <a:xfrm>
            <a:off x="5192889" y="3955474"/>
            <a:ext cx="1998974" cy="329172"/>
          </a:xfrm>
          <a:prstGeom prst="rect">
            <a:avLst/>
          </a:prstGeom>
        </p:spPr>
      </p:pic>
      <p:sp>
        <p:nvSpPr>
          <p:cNvPr id="25" name="Content Placeholder 2">
            <a:extLst>
              <a:ext uri="{FF2B5EF4-FFF2-40B4-BE49-F238E27FC236}">
                <a16:creationId xmlns:a16="http://schemas.microsoft.com/office/drawing/2014/main" id="{FA4991FF-DBAF-CF02-97E1-3A5A1BF2404E}"/>
              </a:ext>
            </a:extLst>
          </p:cNvPr>
          <p:cNvSpPr txBox="1">
            <a:spLocks/>
          </p:cNvSpPr>
          <p:nvPr/>
        </p:nvSpPr>
        <p:spPr>
          <a:xfrm>
            <a:off x="4305446" y="5857424"/>
            <a:ext cx="3581101" cy="54838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18">
                  <a:extLst>
                    <a:ext uri="{A12FA001-AC4F-418D-AE19-62706E023703}">
                      <ahyp:hlinkClr xmlns:ahyp="http://schemas.microsoft.com/office/drawing/2018/hyperlinkcolor" val="tx"/>
                    </a:ext>
                  </a:extLst>
                </a:hlinkClick>
              </a:rPr>
              <a:t>BHN: Shoppers Use Gift Cards to Mitigate Inflation</a:t>
            </a: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rPr>
              <a:t> </a:t>
            </a:r>
          </a:p>
        </p:txBody>
      </p:sp>
      <p:sp>
        <p:nvSpPr>
          <p:cNvPr id="28" name="Content Placeholder 2">
            <a:extLst>
              <a:ext uri="{FF2B5EF4-FFF2-40B4-BE49-F238E27FC236}">
                <a16:creationId xmlns:a16="http://schemas.microsoft.com/office/drawing/2014/main" id="{6B92417D-8E16-E0CB-24E6-255065274348}"/>
              </a:ext>
            </a:extLst>
          </p:cNvPr>
          <p:cNvSpPr txBox="1">
            <a:spLocks/>
          </p:cNvSpPr>
          <p:nvPr/>
        </p:nvSpPr>
        <p:spPr>
          <a:xfrm>
            <a:off x="7969956" y="5857424"/>
            <a:ext cx="3962017" cy="548384"/>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19">
                  <a:extLst>
                    <a:ext uri="{A12FA001-AC4F-418D-AE19-62706E023703}">
                      <ahyp:hlinkClr xmlns:ahyp="http://schemas.microsoft.com/office/drawing/2018/hyperlinkcolor" val="tx"/>
                    </a:ext>
                  </a:extLst>
                </a:hlinkClick>
              </a:rPr>
              <a:t>Bill Warshauer of BHN On How To Turn a Good Sales Team Into a Great One</a:t>
            </a:r>
            <a:endPar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endParaRPr>
          </a:p>
        </p:txBody>
      </p:sp>
      <p:sp>
        <p:nvSpPr>
          <p:cNvPr id="29" name="Content Placeholder 2">
            <a:extLst>
              <a:ext uri="{FF2B5EF4-FFF2-40B4-BE49-F238E27FC236}">
                <a16:creationId xmlns:a16="http://schemas.microsoft.com/office/drawing/2014/main" id="{E6B91C42-8094-19A2-743F-DB6D83631F9A}"/>
              </a:ext>
            </a:extLst>
          </p:cNvPr>
          <p:cNvSpPr txBox="1">
            <a:spLocks/>
          </p:cNvSpPr>
          <p:nvPr/>
        </p:nvSpPr>
        <p:spPr>
          <a:xfrm>
            <a:off x="8155483" y="3144930"/>
            <a:ext cx="3414289" cy="56814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20">
                  <a:extLst>
                    <a:ext uri="{A12FA001-AC4F-418D-AE19-62706E023703}">
                      <ahyp:hlinkClr xmlns:ahyp="http://schemas.microsoft.com/office/drawing/2018/hyperlinkcolor" val="tx"/>
                    </a:ext>
                  </a:extLst>
                </a:hlinkClick>
              </a:rPr>
              <a:t>How To Help Employees Offset Inflation—And Earn Lasting Loyalty In The Process</a:t>
            </a:r>
            <a:endPar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endParaRPr>
          </a:p>
        </p:txBody>
      </p:sp>
      <p:pic>
        <p:nvPicPr>
          <p:cNvPr id="31" name="Picture 30">
            <a:extLst>
              <a:ext uri="{FF2B5EF4-FFF2-40B4-BE49-F238E27FC236}">
                <a16:creationId xmlns:a16="http://schemas.microsoft.com/office/drawing/2014/main" id="{5CA48BB0-70C2-7649-7010-CBE34CA4A2CD}"/>
              </a:ext>
            </a:extLst>
          </p:cNvPr>
          <p:cNvPicPr>
            <a:picLocks noChangeAspect="1"/>
          </p:cNvPicPr>
          <p:nvPr/>
        </p:nvPicPr>
        <p:blipFill>
          <a:blip r:embed="rId21"/>
          <a:stretch>
            <a:fillRect/>
          </a:stretch>
        </p:blipFill>
        <p:spPr>
          <a:xfrm>
            <a:off x="9452502" y="2522857"/>
            <a:ext cx="1139068" cy="542123"/>
          </a:xfrm>
          <a:prstGeom prst="rect">
            <a:avLst/>
          </a:prstGeom>
        </p:spPr>
      </p:pic>
      <p:pic>
        <p:nvPicPr>
          <p:cNvPr id="33" name="Picture 32">
            <a:extLst>
              <a:ext uri="{FF2B5EF4-FFF2-40B4-BE49-F238E27FC236}">
                <a16:creationId xmlns:a16="http://schemas.microsoft.com/office/drawing/2014/main" id="{F531205B-B03A-85C8-158C-7C4B0A0608D6}"/>
              </a:ext>
            </a:extLst>
          </p:cNvPr>
          <p:cNvPicPr>
            <a:picLocks noChangeAspect="1"/>
          </p:cNvPicPr>
          <p:nvPr/>
        </p:nvPicPr>
        <p:blipFill>
          <a:blip r:embed="rId22"/>
          <a:stretch>
            <a:fillRect/>
          </a:stretch>
        </p:blipFill>
        <p:spPr>
          <a:xfrm>
            <a:off x="9064368" y="5339264"/>
            <a:ext cx="1703260" cy="412368"/>
          </a:xfrm>
          <a:prstGeom prst="rect">
            <a:avLst/>
          </a:prstGeom>
        </p:spPr>
      </p:pic>
      <p:sp>
        <p:nvSpPr>
          <p:cNvPr id="34" name="Content Placeholder 2">
            <a:extLst>
              <a:ext uri="{FF2B5EF4-FFF2-40B4-BE49-F238E27FC236}">
                <a16:creationId xmlns:a16="http://schemas.microsoft.com/office/drawing/2014/main" id="{A2B6B891-8812-CFAB-2920-542C2FE5A3B8}"/>
              </a:ext>
            </a:extLst>
          </p:cNvPr>
          <p:cNvSpPr txBox="1">
            <a:spLocks/>
          </p:cNvSpPr>
          <p:nvPr/>
        </p:nvSpPr>
        <p:spPr>
          <a:xfrm>
            <a:off x="8314893" y="4542794"/>
            <a:ext cx="3414289" cy="56814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23">
                  <a:extLst>
                    <a:ext uri="{A12FA001-AC4F-418D-AE19-62706E023703}">
                      <ahyp:hlinkClr xmlns:ahyp="http://schemas.microsoft.com/office/drawing/2018/hyperlinkcolor" val="tx"/>
                    </a:ext>
                  </a:extLst>
                </a:hlinkClick>
              </a:rPr>
              <a:t>How to Leverage Rewards and Engagement Program Technology </a:t>
            </a:r>
            <a:endPar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endParaRPr>
          </a:p>
        </p:txBody>
      </p:sp>
      <p:pic>
        <p:nvPicPr>
          <p:cNvPr id="36" name="Picture 35">
            <a:extLst>
              <a:ext uri="{FF2B5EF4-FFF2-40B4-BE49-F238E27FC236}">
                <a16:creationId xmlns:a16="http://schemas.microsoft.com/office/drawing/2014/main" id="{5CA90A1F-F026-5A23-9B80-DEE57E7DA47A}"/>
              </a:ext>
            </a:extLst>
          </p:cNvPr>
          <p:cNvPicPr>
            <a:picLocks noChangeAspect="1"/>
          </p:cNvPicPr>
          <p:nvPr/>
        </p:nvPicPr>
        <p:blipFill>
          <a:blip r:embed="rId24"/>
          <a:stretch>
            <a:fillRect/>
          </a:stretch>
        </p:blipFill>
        <p:spPr>
          <a:xfrm>
            <a:off x="9067218" y="4002229"/>
            <a:ext cx="1882368" cy="423533"/>
          </a:xfrm>
          <a:prstGeom prst="rect">
            <a:avLst/>
          </a:prstGeom>
        </p:spPr>
      </p:pic>
      <p:sp>
        <p:nvSpPr>
          <p:cNvPr id="37" name="Content Placeholder 2">
            <a:extLst>
              <a:ext uri="{FF2B5EF4-FFF2-40B4-BE49-F238E27FC236}">
                <a16:creationId xmlns:a16="http://schemas.microsoft.com/office/drawing/2014/main" id="{E0AF3B39-8F02-2F96-D261-57FEC5A8B4D7}"/>
              </a:ext>
            </a:extLst>
          </p:cNvPr>
          <p:cNvSpPr txBox="1">
            <a:spLocks/>
          </p:cNvSpPr>
          <p:nvPr/>
        </p:nvSpPr>
        <p:spPr>
          <a:xfrm>
            <a:off x="8398790" y="1915649"/>
            <a:ext cx="3414289" cy="56814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Clr>
                <a:srgbClr val="E82C2A"/>
              </a:buClr>
              <a:buNone/>
              <a:defRPr/>
            </a:pPr>
            <a:r>
              <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hlinkClick r:id="rId25">
                  <a:extLst>
                    <a:ext uri="{A12FA001-AC4F-418D-AE19-62706E023703}">
                      <ahyp:hlinkClr xmlns:ahyp="http://schemas.microsoft.com/office/drawing/2018/hyperlinkcolor" val="tx"/>
                    </a:ext>
                  </a:extLst>
                </a:hlinkClick>
              </a:rPr>
              <a:t>Americans Are Already Holiday Shopping — 5 Ways You Can Fight Inflated Costs</a:t>
            </a:r>
            <a:endParaRPr kumimoji="0" lang="en-US" sz="1100" b="1" i="0" u="none" strike="noStrike" kern="1200" cap="none" spc="0" normalizeH="0" baseline="0" noProof="0" dirty="0">
              <a:ln>
                <a:noFill/>
              </a:ln>
              <a:solidFill>
                <a:srgbClr val="C00000"/>
              </a:solidFill>
              <a:effectLst/>
              <a:uLnTx/>
              <a:uFillTx/>
              <a:latin typeface="Montserrat" pitchFamily="2" charset="77"/>
              <a:ea typeface="+mn-ea"/>
              <a:cs typeface="+mn-cs"/>
            </a:endParaRPr>
          </a:p>
        </p:txBody>
      </p:sp>
      <p:pic>
        <p:nvPicPr>
          <p:cNvPr id="43" name="Picture 42">
            <a:extLst>
              <a:ext uri="{FF2B5EF4-FFF2-40B4-BE49-F238E27FC236}">
                <a16:creationId xmlns:a16="http://schemas.microsoft.com/office/drawing/2014/main" id="{C1EC89E1-F6A4-64D0-2620-AAA0966C46F6}"/>
              </a:ext>
            </a:extLst>
          </p:cNvPr>
          <p:cNvPicPr>
            <a:picLocks noChangeAspect="1"/>
          </p:cNvPicPr>
          <p:nvPr/>
        </p:nvPicPr>
        <p:blipFill>
          <a:blip r:embed="rId26"/>
          <a:stretch>
            <a:fillRect/>
          </a:stretch>
        </p:blipFill>
        <p:spPr>
          <a:xfrm>
            <a:off x="5145214" y="5339263"/>
            <a:ext cx="2094323" cy="428384"/>
          </a:xfrm>
          <a:prstGeom prst="rect">
            <a:avLst/>
          </a:prstGeom>
        </p:spPr>
      </p:pic>
      <p:sp>
        <p:nvSpPr>
          <p:cNvPr id="44" name="Content Placeholder 2">
            <a:extLst>
              <a:ext uri="{FF2B5EF4-FFF2-40B4-BE49-F238E27FC236}">
                <a16:creationId xmlns:a16="http://schemas.microsoft.com/office/drawing/2014/main" id="{20937433-6EB5-B777-5AC4-CD33D41D17D9}"/>
              </a:ext>
            </a:extLst>
          </p:cNvPr>
          <p:cNvSpPr txBox="1">
            <a:spLocks/>
          </p:cNvSpPr>
          <p:nvPr/>
        </p:nvSpPr>
        <p:spPr>
          <a:xfrm>
            <a:off x="4433694" y="431715"/>
            <a:ext cx="4115719" cy="1245177"/>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buNone/>
            </a:pPr>
            <a:r>
              <a:rPr lang="en-US" dirty="0">
                <a:solidFill>
                  <a:schemeClr val="tx2"/>
                </a:solidFill>
                <a:latin typeface="Montserrat"/>
                <a:ea typeface="Verdana"/>
                <a:cs typeface="Verdana" panose="020B0604030504040204" pitchFamily="34" charset="0"/>
              </a:rPr>
              <a:t>2023 </a:t>
            </a:r>
            <a:r>
              <a:rPr lang="en-US" b="1" dirty="0">
                <a:solidFill>
                  <a:schemeClr val="tx2"/>
                </a:solidFill>
                <a:latin typeface="Montserrat"/>
                <a:ea typeface="Verdana"/>
                <a:cs typeface="Verdana" panose="020B0604030504040204" pitchFamily="34" charset="0"/>
              </a:rPr>
              <a:t>HIGHLIGHTS</a:t>
            </a:r>
            <a:r>
              <a:rPr lang="en-US" dirty="0">
                <a:solidFill>
                  <a:schemeClr val="accent1"/>
                </a:solidFill>
                <a:latin typeface="Montserrat Medium"/>
                <a:ea typeface="Verdana"/>
                <a:cs typeface="Verdana" panose="020B0604030504040204" pitchFamily="34" charset="0"/>
              </a:rPr>
              <a:t>.</a:t>
            </a:r>
            <a:r>
              <a:rPr lang="en-US" b="1" dirty="0">
                <a:solidFill>
                  <a:schemeClr val="accent1"/>
                </a:solidFill>
              </a:rPr>
              <a:t> </a:t>
            </a:r>
            <a:endParaRPr lang="en-US" sz="1400" dirty="0">
              <a:solidFill>
                <a:schemeClr val="accent1"/>
              </a:solidFill>
              <a:latin typeface="Montserrat" pitchFamily="2" charset="77"/>
            </a:endParaRPr>
          </a:p>
        </p:txBody>
      </p:sp>
      <p:pic>
        <p:nvPicPr>
          <p:cNvPr id="5" name="Picture 4">
            <a:extLst>
              <a:ext uri="{FF2B5EF4-FFF2-40B4-BE49-F238E27FC236}">
                <a16:creationId xmlns:a16="http://schemas.microsoft.com/office/drawing/2014/main" id="{21A8CA6C-7682-5B08-704D-CCEA92E2B58E}"/>
              </a:ext>
            </a:extLst>
          </p:cNvPr>
          <p:cNvPicPr>
            <a:picLocks noChangeAspect="1"/>
          </p:cNvPicPr>
          <p:nvPr/>
        </p:nvPicPr>
        <p:blipFill>
          <a:blip r:embed="rId27"/>
          <a:stretch>
            <a:fillRect/>
          </a:stretch>
        </p:blipFill>
        <p:spPr>
          <a:xfrm>
            <a:off x="9110432" y="1453323"/>
            <a:ext cx="1991003" cy="342948"/>
          </a:xfrm>
          <a:prstGeom prst="rect">
            <a:avLst/>
          </a:prstGeom>
        </p:spPr>
      </p:pic>
    </p:spTree>
    <p:extLst>
      <p:ext uri="{BB962C8B-B14F-4D97-AF65-F5344CB8AC3E}">
        <p14:creationId xmlns:p14="http://schemas.microsoft.com/office/powerpoint/2010/main" val="32411314"/>
      </p:ext>
    </p:extLst>
  </p:cSld>
  <p:clrMapOvr>
    <a:masterClrMapping/>
  </p:clrMapOvr>
</p:sld>
</file>

<file path=ppt/theme/theme1.xml><?xml version="1.0" encoding="utf-8"?>
<a:theme xmlns:a="http://schemas.openxmlformats.org/drawingml/2006/main" name="Office Theme">
  <a:themeElements>
    <a:clrScheme name="Fletcher 2020">
      <a:dk1>
        <a:srgbClr val="000000"/>
      </a:dk1>
      <a:lt1>
        <a:srgbClr val="FFFFFF"/>
      </a:lt1>
      <a:dk2>
        <a:srgbClr val="44546A"/>
      </a:dk2>
      <a:lt2>
        <a:srgbClr val="E7E6E6"/>
      </a:lt2>
      <a:accent1>
        <a:srgbClr val="E82C2A"/>
      </a:accent1>
      <a:accent2>
        <a:srgbClr val="F05A21"/>
      </a:accent2>
      <a:accent3>
        <a:srgbClr val="FDB913"/>
      </a:accent3>
      <a:accent4>
        <a:srgbClr val="B62466"/>
      </a:accent4>
      <a:accent5>
        <a:srgbClr val="662C91"/>
      </a:accent5>
      <a:accent6>
        <a:srgbClr val="186CEC"/>
      </a:accent6>
      <a:hlink>
        <a:srgbClr val="186CEC"/>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w="19050">
          <a:gradFill>
            <a:gsLst>
              <a:gs pos="0">
                <a:schemeClr val="accent1"/>
              </a:gs>
              <a:gs pos="50000">
                <a:schemeClr val="accent2"/>
              </a:gs>
              <a:gs pos="100000">
                <a:schemeClr val="accent1"/>
              </a:gs>
            </a:gsLst>
            <a:lin ang="5400000" scaled="1"/>
          </a:gra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bg1"/>
          </a:solidFill>
        </a:ln>
      </a:spPr>
      <a:bodyPr/>
      <a:lstStyle/>
      <a:style>
        <a:lnRef idx="1">
          <a:schemeClr val="accent1"/>
        </a:lnRef>
        <a:fillRef idx="0">
          <a:schemeClr val="accent1"/>
        </a:fillRef>
        <a:effectRef idx="0">
          <a:schemeClr val="accent1"/>
        </a:effectRef>
        <a:fontRef idx="minor">
          <a:schemeClr val="tx1"/>
        </a:fontRef>
      </a:style>
    </a:lnDef>
    <a:txDef>
      <a:spPr/>
      <a:bodyPr vert="horz" wrap="square" lIns="91440" tIns="45720" rIns="91440" bIns="45720" rtlCol="0">
        <a:noAutofit/>
      </a:bodyPr>
      <a:lstStyle>
        <a:defPPr marL="0" indent="0" algn="l">
          <a:buNone/>
          <a:defRPr dirty="0" smtClean="0">
            <a:solidFill>
              <a:schemeClr val="tx2"/>
            </a:solidFill>
            <a:latin typeface="Montserrat" pitchFamily="2" charset="77"/>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341AD474669C04598A7D3A8884F6223" ma:contentTypeVersion="10" ma:contentTypeDescription="Create a new document." ma:contentTypeScope="" ma:versionID="d789427f97fde48d00ed28c6f6a424b1">
  <xsd:schema xmlns:xsd="http://www.w3.org/2001/XMLSchema" xmlns:xs="http://www.w3.org/2001/XMLSchema" xmlns:p="http://schemas.microsoft.com/office/2006/metadata/properties" xmlns:ns2="8e995543-0b9f-4b7f-ba88-03c575a26688" xmlns:ns3="7ed71357-638d-43c5-b268-4a1d74200836" targetNamespace="http://schemas.microsoft.com/office/2006/metadata/properties" ma:root="true" ma:fieldsID="92bf635ac0901b2b382fd436e1257781" ns2:_="" ns3:_="">
    <xsd:import namespace="8e995543-0b9f-4b7f-ba88-03c575a26688"/>
    <xsd:import namespace="7ed71357-638d-43c5-b268-4a1d74200836"/>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DateTaken"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995543-0b9f-4b7f-ba88-03c575a2668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d1528c5b-3e04-4091-a252-7518f7e6a8f6" ma:termSetId="09814cd3-568e-fe90-9814-8d621ff8fb84" ma:anchorId="fba54fb3-c3e1-fe81-a776-ca4b69148c4d" ma:open="true" ma:isKeyword="false">
      <xsd:complexType>
        <xsd:sequence>
          <xsd:element ref="pc:Terms" minOccurs="0" maxOccurs="1"/>
        </xsd:sequence>
      </xsd:complex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ed71357-638d-43c5-b268-4a1d7420083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8e995543-0b9f-4b7f-ba88-03c575a26688">
      <Terms xmlns="http://schemas.microsoft.com/office/infopath/2007/PartnerControls"/>
    </lcf76f155ced4ddcb4097134ff3c332f>
    <SharedWithUsers xmlns="7ed71357-638d-43c5-b268-4a1d74200836">
      <UserInfo>
        <DisplayName>Erin Dolin</DisplayName>
        <AccountId>20</AccountId>
        <AccountType/>
      </UserInfo>
      <UserInfo>
        <DisplayName>Ashley Jackson</DisplayName>
        <AccountId>11</AccountId>
        <AccountType/>
      </UserInfo>
    </SharedWithUsers>
  </documentManagement>
</p:properties>
</file>

<file path=customXml/itemProps1.xml><?xml version="1.0" encoding="utf-8"?>
<ds:datastoreItem xmlns:ds="http://schemas.openxmlformats.org/officeDocument/2006/customXml" ds:itemID="{19DBF34A-63E5-41AB-B3B4-C65F5C6ABBB4}">
  <ds:schemaRefs>
    <ds:schemaRef ds:uri="7ed71357-638d-43c5-b268-4a1d74200836"/>
    <ds:schemaRef ds:uri="8e995543-0b9f-4b7f-ba88-03c575a2668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839DD40E-0943-4237-90A6-A2CD5E3E2791}">
  <ds:schemaRefs>
    <ds:schemaRef ds:uri="http://schemas.microsoft.com/sharepoint/v3/contenttype/forms"/>
  </ds:schemaRefs>
</ds:datastoreItem>
</file>

<file path=customXml/itemProps3.xml><?xml version="1.0" encoding="utf-8"?>
<ds:datastoreItem xmlns:ds="http://schemas.openxmlformats.org/officeDocument/2006/customXml" ds:itemID="{14280C09-CDD0-4092-A8B5-873F918C84C7}">
  <ds:schemaRefs>
    <ds:schemaRef ds:uri="330bf9fa-9dea-47c5-9981-8c9c929dbe96"/>
    <ds:schemaRef ds:uri="7ed71357-638d-43c5-b268-4a1d74200836"/>
    <ds:schemaRef ds:uri="8e995543-0b9f-4b7f-ba88-03c575a26688"/>
    <ds:schemaRef ds:uri="d6af1ccd-7aaf-480f-a34c-60318fb11cac"/>
    <ds:schemaRef ds:uri="f84c86d3-b8a6-43bb-b020-f30be41a477a"/>
    <ds:schemaRef ds:uri="fe37af23-2faa-442f-b57a-97390db23342"/>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3467</TotalTime>
  <Words>635</Words>
  <Application>Microsoft Office PowerPoint</Application>
  <PresentationFormat>Widescreen</PresentationFormat>
  <Paragraphs>53</Paragraphs>
  <Slides>3</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vt:i4>
      </vt:variant>
    </vt:vector>
  </HeadingPairs>
  <TitlesOfParts>
    <vt:vector size="12" baseType="lpstr">
      <vt:lpstr>Arial</vt:lpstr>
      <vt:lpstr>Calibri</vt:lpstr>
      <vt:lpstr>Courier New</vt:lpstr>
      <vt:lpstr>Montserrat</vt:lpstr>
      <vt:lpstr>Montserrat ExtraBold</vt:lpstr>
      <vt:lpstr>Montserrat Medium</vt:lpstr>
      <vt:lpstr>System Font Regular</vt:lpstr>
      <vt:lpstr>Verdana</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Alban, Lynnette</dc:creator>
  <cp:lastModifiedBy>Ashley Mohr Jackson</cp:lastModifiedBy>
  <cp:revision>4</cp:revision>
  <cp:lastPrinted>2022-08-30T13:21:26Z</cp:lastPrinted>
  <dcterms:created xsi:type="dcterms:W3CDTF">2020-08-31T15:46:22Z</dcterms:created>
  <dcterms:modified xsi:type="dcterms:W3CDTF">2024-02-16T20:58:49Z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ProgID">
    <vt:lpwstr/>
  </property>
  <property fmtid="{D5CDD505-2E9C-101B-9397-08002B2CF9AE}" pid="3" name="ComplianceAssetId">
    <vt:lpwstr/>
  </property>
  <property fmtid="{D5CDD505-2E9C-101B-9397-08002B2CF9AE}" pid="4" name="TemplateUrl">
    <vt:lpwstr/>
  </property>
  <property fmtid="{D5CDD505-2E9C-101B-9397-08002B2CF9AE}" pid="5" name="_ExtendedDescription">
    <vt:lpwstr/>
  </property>
  <property fmtid="{D5CDD505-2E9C-101B-9397-08002B2CF9AE}" pid="6" name="TriggerFlowInfo">
    <vt:lpwstr/>
  </property>
  <property fmtid="{D5CDD505-2E9C-101B-9397-08002B2CF9AE}" pid="7" name="xd_Signature">
    <vt:lpwstr/>
  </property>
  <property fmtid="{D5CDD505-2E9C-101B-9397-08002B2CF9AE}" pid="8" name="SharedWithUsers">
    <vt:lpwstr>28;#Ashley Jackson</vt:lpwstr>
  </property>
  <property fmtid="{D5CDD505-2E9C-101B-9397-08002B2CF9AE}" pid="9" name="MediaServiceImageTags">
    <vt:lpwstr/>
  </property>
  <property fmtid="{D5CDD505-2E9C-101B-9397-08002B2CF9AE}" pid="10" name="ContentTypeId">
    <vt:lpwstr>0x010100E341AD474669C04598A7D3A8884F6223</vt:lpwstr>
  </property>
</Properties>
</file>